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sldIdLst>
    <p:sldId id="256" r:id="rId2"/>
    <p:sldId id="280"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304" r:id="rId21"/>
    <p:sldId id="305" r:id="rId22"/>
    <p:sldId id="306" r:id="rId23"/>
    <p:sldId id="307" r:id="rId24"/>
    <p:sldId id="298" r:id="rId25"/>
    <p:sldId id="299" r:id="rId26"/>
    <p:sldId id="300" r:id="rId27"/>
    <p:sldId id="301" r:id="rId28"/>
    <p:sldId id="302" r:id="rId29"/>
    <p:sldId id="303" r:id="rId30"/>
  </p:sldIdLst>
  <p:sldSz cx="9144000" cy="6858000" type="screen4x3"/>
  <p:notesSz cx="6858000" cy="9144000"/>
  <p:defaultTextStyle>
    <a:defPPr>
      <a:defRPr lang="es-ES_tradnl"/>
    </a:defPPr>
    <a:lvl1pPr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74" d="100"/>
          <a:sy n="74" d="100"/>
        </p:scale>
        <p:origin x="1446" y="66"/>
      </p:cViewPr>
      <p:guideLst>
        <p:guide orient="horz" pos="2160"/>
        <p:guide pos="2880"/>
      </p:guideLst>
    </p:cSldViewPr>
  </p:slideViewPr>
  <p:notesTextViewPr>
    <p:cViewPr>
      <p:scale>
        <a:sx n="100" d="100"/>
        <a:sy n="100" d="100"/>
      </p:scale>
      <p:origin x="0" y="0"/>
    </p:cViewPr>
  </p:notesTextViewPr>
  <p:sorterViewPr>
    <p:cViewPr>
      <p:scale>
        <a:sx n="72" d="100"/>
        <a:sy n="72"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_tradnl"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_tradnl"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1EAEE"/>
                </a:solidFill>
              </a:defRPr>
            </a:lvl1pPr>
          </a:lstStyle>
          <a:p>
            <a:fld id="{BF4E2D9C-27CE-4011-9EC1-F37827478608}" type="datetime1">
              <a:rPr lang="es-ES_tradnl" altLang="es-ES"/>
              <a:pPr/>
              <a:t>28/04/2016</a:t>
            </a:fld>
            <a:endParaRPr lang="es-ES_tradnl" altLang="es-ES"/>
          </a:p>
        </p:txBody>
      </p:sp>
      <p:sp>
        <p:nvSpPr>
          <p:cNvPr id="5" name="Footer Placeholder 18"/>
          <p:cNvSpPr>
            <a:spLocks noGrp="1"/>
          </p:cNvSpPr>
          <p:nvPr>
            <p:ph type="ftr" sz="quarter" idx="11"/>
          </p:nvPr>
        </p:nvSpPr>
        <p:spPr/>
        <p:txBody>
          <a:bodyPr/>
          <a:lstStyle>
            <a:lvl1pPr>
              <a:defRPr>
                <a:solidFill>
                  <a:srgbClr val="D1EAEE"/>
                </a:solidFill>
              </a:defRPr>
            </a:lvl1pPr>
          </a:lstStyle>
          <a:p>
            <a:pPr>
              <a:defRPr/>
            </a:pPr>
            <a:endParaRPr lang="es-ES"/>
          </a:p>
        </p:txBody>
      </p:sp>
      <p:sp>
        <p:nvSpPr>
          <p:cNvPr id="6" name="Slide Number Placeholder 26"/>
          <p:cNvSpPr>
            <a:spLocks noGrp="1"/>
          </p:cNvSpPr>
          <p:nvPr>
            <p:ph type="sldNum" sz="quarter" idx="12"/>
          </p:nvPr>
        </p:nvSpPr>
        <p:spPr/>
        <p:txBody>
          <a:bodyPr/>
          <a:lstStyle>
            <a:lvl1pPr>
              <a:defRPr>
                <a:solidFill>
                  <a:srgbClr val="D1EAEE"/>
                </a:solidFill>
              </a:defRPr>
            </a:lvl1pPr>
          </a:lstStyle>
          <a:p>
            <a:fld id="{7377A704-EF2B-4EAE-BB4C-BC5A944CC31E}" type="slidenum">
              <a:rPr lang="es-ES_tradnl" altLang="es-ES"/>
              <a:pPr/>
              <a:t>‹Nº›</a:t>
            </a:fld>
            <a:endParaRPr lang="es-ES_tradnl" altLang="es-ES"/>
          </a:p>
        </p:txBody>
      </p:sp>
    </p:spTree>
    <p:extLst>
      <p:ext uri="{BB962C8B-B14F-4D97-AF65-F5344CB8AC3E}">
        <p14:creationId xmlns:p14="http://schemas.microsoft.com/office/powerpoint/2010/main" val="257060888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9"/>
          <p:cNvSpPr>
            <a:spLocks noGrp="1"/>
          </p:cNvSpPr>
          <p:nvPr>
            <p:ph type="dt" sz="half" idx="10"/>
          </p:nvPr>
        </p:nvSpPr>
        <p:spPr/>
        <p:txBody>
          <a:bodyPr/>
          <a:lstStyle>
            <a:lvl1pPr>
              <a:defRPr/>
            </a:lvl1pPr>
          </a:lstStyle>
          <a:p>
            <a:fld id="{D1EE5581-B6C0-4F86-B731-2CABE36235D2}" type="datetime1">
              <a:rPr lang="es-ES_tradnl" altLang="es-ES"/>
              <a:pPr/>
              <a:t>28/04/2016</a:t>
            </a:fld>
            <a:endParaRPr lang="es-ES_tradnl" altLang="es-ES"/>
          </a:p>
        </p:txBody>
      </p:sp>
      <p:sp>
        <p:nvSpPr>
          <p:cNvPr id="5" name="Footer Placeholder 21"/>
          <p:cNvSpPr>
            <a:spLocks noGrp="1"/>
          </p:cNvSpPr>
          <p:nvPr>
            <p:ph type="ftr" sz="quarter" idx="11"/>
          </p:nvPr>
        </p:nvSpPr>
        <p:spPr/>
        <p:txBody>
          <a:bodyPr/>
          <a:lstStyle>
            <a:lvl1pPr>
              <a:defRPr/>
            </a:lvl1pPr>
          </a:lstStyle>
          <a:p>
            <a:pPr>
              <a:defRPr/>
            </a:pPr>
            <a:endParaRPr lang="es-ES"/>
          </a:p>
        </p:txBody>
      </p:sp>
      <p:sp>
        <p:nvSpPr>
          <p:cNvPr id="6" name="Slide Number Placeholder 17"/>
          <p:cNvSpPr>
            <a:spLocks noGrp="1"/>
          </p:cNvSpPr>
          <p:nvPr>
            <p:ph type="sldNum" sz="quarter" idx="12"/>
          </p:nvPr>
        </p:nvSpPr>
        <p:spPr/>
        <p:txBody>
          <a:bodyPr/>
          <a:lstStyle>
            <a:lvl1pPr>
              <a:defRPr/>
            </a:lvl1pPr>
          </a:lstStyle>
          <a:p>
            <a:fld id="{A39D10FE-C19E-457E-9FCA-AA551F7313F7}" type="slidenum">
              <a:rPr lang="es-ES_tradnl" altLang="es-ES"/>
              <a:pPr/>
              <a:t>‹Nº›</a:t>
            </a:fld>
            <a:endParaRPr lang="es-ES_tradnl" altLang="es-ES"/>
          </a:p>
        </p:txBody>
      </p:sp>
    </p:spTree>
    <p:extLst>
      <p:ext uri="{BB962C8B-B14F-4D97-AF65-F5344CB8AC3E}">
        <p14:creationId xmlns:p14="http://schemas.microsoft.com/office/powerpoint/2010/main" val="3934375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s-ES_tradnl"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9"/>
          <p:cNvSpPr>
            <a:spLocks noGrp="1"/>
          </p:cNvSpPr>
          <p:nvPr>
            <p:ph type="dt" sz="half" idx="10"/>
          </p:nvPr>
        </p:nvSpPr>
        <p:spPr/>
        <p:txBody>
          <a:bodyPr/>
          <a:lstStyle>
            <a:lvl1pPr>
              <a:defRPr/>
            </a:lvl1pPr>
          </a:lstStyle>
          <a:p>
            <a:fld id="{624FE7B1-6C3C-4359-803F-5CD87E405392}" type="datetime1">
              <a:rPr lang="es-ES_tradnl" altLang="es-ES"/>
              <a:pPr/>
              <a:t>28/04/2016</a:t>
            </a:fld>
            <a:endParaRPr lang="es-ES_tradnl" altLang="es-ES"/>
          </a:p>
        </p:txBody>
      </p:sp>
      <p:sp>
        <p:nvSpPr>
          <p:cNvPr id="5" name="Footer Placeholder 21"/>
          <p:cNvSpPr>
            <a:spLocks noGrp="1"/>
          </p:cNvSpPr>
          <p:nvPr>
            <p:ph type="ftr" sz="quarter" idx="11"/>
          </p:nvPr>
        </p:nvSpPr>
        <p:spPr/>
        <p:txBody>
          <a:bodyPr/>
          <a:lstStyle>
            <a:lvl1pPr>
              <a:defRPr/>
            </a:lvl1pPr>
          </a:lstStyle>
          <a:p>
            <a:pPr>
              <a:defRPr/>
            </a:pPr>
            <a:endParaRPr lang="es-ES"/>
          </a:p>
        </p:txBody>
      </p:sp>
      <p:sp>
        <p:nvSpPr>
          <p:cNvPr id="6" name="Slide Number Placeholder 17"/>
          <p:cNvSpPr>
            <a:spLocks noGrp="1"/>
          </p:cNvSpPr>
          <p:nvPr>
            <p:ph type="sldNum" sz="quarter" idx="12"/>
          </p:nvPr>
        </p:nvSpPr>
        <p:spPr/>
        <p:txBody>
          <a:bodyPr/>
          <a:lstStyle>
            <a:lvl1pPr>
              <a:defRPr/>
            </a:lvl1pPr>
          </a:lstStyle>
          <a:p>
            <a:fld id="{D25CB7EB-A959-40C3-8F84-064882B5254E}" type="slidenum">
              <a:rPr lang="es-ES_tradnl" altLang="es-ES"/>
              <a:pPr/>
              <a:t>‹Nº›</a:t>
            </a:fld>
            <a:endParaRPr lang="es-ES_tradnl" altLang="es-ES"/>
          </a:p>
        </p:txBody>
      </p:sp>
    </p:spTree>
    <p:extLst>
      <p:ext uri="{BB962C8B-B14F-4D97-AF65-F5344CB8AC3E}">
        <p14:creationId xmlns:p14="http://schemas.microsoft.com/office/powerpoint/2010/main" val="24058205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smtClean="0"/>
              <a:t>Click to edit Master title style</a:t>
            </a:r>
            <a:endParaRPr lang="en-US"/>
          </a:p>
        </p:txBody>
      </p:sp>
      <p:sp>
        <p:nvSpPr>
          <p:cNvPr id="3" name="Content Placeholder 2"/>
          <p:cNvSpPr>
            <a:spLocks noGrp="1"/>
          </p:cNvSpPr>
          <p:nvPr>
            <p:ph idx="1"/>
          </p:nvPr>
        </p:nvSpPr>
        <p:spPr/>
        <p:txBody>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Date Placeholder 9"/>
          <p:cNvSpPr>
            <a:spLocks noGrp="1"/>
          </p:cNvSpPr>
          <p:nvPr>
            <p:ph type="dt" sz="half" idx="10"/>
          </p:nvPr>
        </p:nvSpPr>
        <p:spPr/>
        <p:txBody>
          <a:bodyPr/>
          <a:lstStyle>
            <a:lvl1pPr>
              <a:defRPr/>
            </a:lvl1pPr>
          </a:lstStyle>
          <a:p>
            <a:fld id="{691D050E-F474-4598-8683-9FEC4726BD8B}" type="datetime1">
              <a:rPr lang="es-ES_tradnl" altLang="es-ES"/>
              <a:pPr/>
              <a:t>28/04/2016</a:t>
            </a:fld>
            <a:endParaRPr lang="es-ES_tradnl" altLang="es-ES"/>
          </a:p>
        </p:txBody>
      </p:sp>
      <p:sp>
        <p:nvSpPr>
          <p:cNvPr id="5" name="Footer Placeholder 21"/>
          <p:cNvSpPr>
            <a:spLocks noGrp="1"/>
          </p:cNvSpPr>
          <p:nvPr>
            <p:ph type="ftr" sz="quarter" idx="11"/>
          </p:nvPr>
        </p:nvSpPr>
        <p:spPr/>
        <p:txBody>
          <a:bodyPr/>
          <a:lstStyle>
            <a:lvl1pPr>
              <a:defRPr/>
            </a:lvl1pPr>
          </a:lstStyle>
          <a:p>
            <a:pPr>
              <a:defRPr/>
            </a:pPr>
            <a:endParaRPr lang="es-ES"/>
          </a:p>
        </p:txBody>
      </p:sp>
      <p:sp>
        <p:nvSpPr>
          <p:cNvPr id="6" name="Slide Number Placeholder 17"/>
          <p:cNvSpPr>
            <a:spLocks noGrp="1"/>
          </p:cNvSpPr>
          <p:nvPr>
            <p:ph type="sldNum" sz="quarter" idx="12"/>
          </p:nvPr>
        </p:nvSpPr>
        <p:spPr/>
        <p:txBody>
          <a:bodyPr/>
          <a:lstStyle>
            <a:lvl1pPr>
              <a:defRPr/>
            </a:lvl1pPr>
          </a:lstStyle>
          <a:p>
            <a:fld id="{BA19524B-2F3F-4B72-B819-A1C3BB1AFB37}" type="slidenum">
              <a:rPr lang="es-ES_tradnl" altLang="es-ES"/>
              <a:pPr/>
              <a:t>‹Nº›</a:t>
            </a:fld>
            <a:endParaRPr lang="es-ES_tradnl" altLang="es-ES"/>
          </a:p>
        </p:txBody>
      </p:sp>
    </p:spTree>
    <p:extLst>
      <p:ext uri="{BB962C8B-B14F-4D97-AF65-F5344CB8AC3E}">
        <p14:creationId xmlns:p14="http://schemas.microsoft.com/office/powerpoint/2010/main" val="923362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_tradnl"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_tradnl" smtClean="0"/>
              <a:t>Click to edit Master text styles</a:t>
            </a:r>
          </a:p>
        </p:txBody>
      </p:sp>
      <p:sp>
        <p:nvSpPr>
          <p:cNvPr id="4" name="Date Placeholder 3"/>
          <p:cNvSpPr>
            <a:spLocks noGrp="1"/>
          </p:cNvSpPr>
          <p:nvPr>
            <p:ph type="dt" sz="half" idx="10"/>
          </p:nvPr>
        </p:nvSpPr>
        <p:spPr/>
        <p:txBody>
          <a:bodyPr/>
          <a:lstStyle>
            <a:lvl1pPr>
              <a:defRPr>
                <a:solidFill>
                  <a:srgbClr val="D1EAEE"/>
                </a:solidFill>
              </a:defRPr>
            </a:lvl1pPr>
          </a:lstStyle>
          <a:p>
            <a:fld id="{9B04036B-B6E9-414E-90DB-C6B149BB04FA}" type="datetime1">
              <a:rPr lang="es-ES_tradnl" altLang="es-ES"/>
              <a:pPr/>
              <a:t>28/04/2016</a:t>
            </a:fld>
            <a:endParaRPr lang="es-ES_tradnl" altLang="es-ES"/>
          </a:p>
        </p:txBody>
      </p:sp>
      <p:sp>
        <p:nvSpPr>
          <p:cNvPr id="5" name="Footer Placeholder 4"/>
          <p:cNvSpPr>
            <a:spLocks noGrp="1"/>
          </p:cNvSpPr>
          <p:nvPr>
            <p:ph type="ftr" sz="quarter" idx="11"/>
          </p:nvPr>
        </p:nvSpPr>
        <p:spPr/>
        <p:txBody>
          <a:bodyPr/>
          <a:lstStyle>
            <a:lvl1pPr>
              <a:defRPr>
                <a:solidFill>
                  <a:srgbClr val="D1EAEE"/>
                </a:solidFill>
              </a:defRPr>
            </a:lvl1pPr>
          </a:lstStyle>
          <a:p>
            <a:pPr>
              <a:defRPr/>
            </a:pPr>
            <a:endParaRPr lang="es-ES"/>
          </a:p>
        </p:txBody>
      </p:sp>
      <p:sp>
        <p:nvSpPr>
          <p:cNvPr id="6" name="Slide Number Placeholder 5"/>
          <p:cNvSpPr>
            <a:spLocks noGrp="1"/>
          </p:cNvSpPr>
          <p:nvPr>
            <p:ph type="sldNum" sz="quarter" idx="12"/>
          </p:nvPr>
        </p:nvSpPr>
        <p:spPr/>
        <p:txBody>
          <a:bodyPr/>
          <a:lstStyle>
            <a:lvl1pPr>
              <a:defRPr>
                <a:solidFill>
                  <a:srgbClr val="D1EAEE"/>
                </a:solidFill>
              </a:defRPr>
            </a:lvl1pPr>
          </a:lstStyle>
          <a:p>
            <a:fld id="{D327427A-DE8C-4DCD-83E4-018D2B58FDF6}" type="slidenum">
              <a:rPr lang="es-ES_tradnl" altLang="es-ES"/>
              <a:pPr/>
              <a:t>‹Nº›</a:t>
            </a:fld>
            <a:endParaRPr lang="es-ES_tradnl" altLang="es-ES"/>
          </a:p>
        </p:txBody>
      </p:sp>
    </p:spTree>
    <p:extLst>
      <p:ext uri="{BB962C8B-B14F-4D97-AF65-F5344CB8AC3E}">
        <p14:creationId xmlns:p14="http://schemas.microsoft.com/office/powerpoint/2010/main" val="110637073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s-ES_tradnl"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9"/>
          <p:cNvSpPr>
            <a:spLocks noGrp="1"/>
          </p:cNvSpPr>
          <p:nvPr>
            <p:ph type="dt" sz="half" idx="10"/>
          </p:nvPr>
        </p:nvSpPr>
        <p:spPr/>
        <p:txBody>
          <a:bodyPr/>
          <a:lstStyle>
            <a:lvl1pPr>
              <a:defRPr/>
            </a:lvl1pPr>
          </a:lstStyle>
          <a:p>
            <a:fld id="{E3433A05-D4B0-4F9E-9D78-72BD3A78A034}" type="datetime1">
              <a:rPr lang="es-ES_tradnl" altLang="es-ES"/>
              <a:pPr/>
              <a:t>28/04/2016</a:t>
            </a:fld>
            <a:endParaRPr lang="es-ES_tradnl" altLang="es-ES"/>
          </a:p>
        </p:txBody>
      </p:sp>
      <p:sp>
        <p:nvSpPr>
          <p:cNvPr id="6" name="Footer Placeholder 21"/>
          <p:cNvSpPr>
            <a:spLocks noGrp="1"/>
          </p:cNvSpPr>
          <p:nvPr>
            <p:ph type="ftr" sz="quarter" idx="11"/>
          </p:nvPr>
        </p:nvSpPr>
        <p:spPr/>
        <p:txBody>
          <a:bodyPr/>
          <a:lstStyle>
            <a:lvl1pPr>
              <a:defRPr/>
            </a:lvl1pPr>
          </a:lstStyle>
          <a:p>
            <a:pPr>
              <a:defRPr/>
            </a:pPr>
            <a:endParaRPr lang="es-ES"/>
          </a:p>
        </p:txBody>
      </p:sp>
      <p:sp>
        <p:nvSpPr>
          <p:cNvPr id="7" name="Slide Number Placeholder 17"/>
          <p:cNvSpPr>
            <a:spLocks noGrp="1"/>
          </p:cNvSpPr>
          <p:nvPr>
            <p:ph type="sldNum" sz="quarter" idx="12"/>
          </p:nvPr>
        </p:nvSpPr>
        <p:spPr/>
        <p:txBody>
          <a:bodyPr/>
          <a:lstStyle>
            <a:lvl1pPr>
              <a:defRPr/>
            </a:lvl1pPr>
          </a:lstStyle>
          <a:p>
            <a:fld id="{9D1AE4FA-EBDA-4E72-B5C0-951B0A48C74F}" type="slidenum">
              <a:rPr lang="es-ES_tradnl" altLang="es-ES"/>
              <a:pPr/>
              <a:t>‹Nº›</a:t>
            </a:fld>
            <a:endParaRPr lang="es-ES_tradnl" altLang="es-ES"/>
          </a:p>
        </p:txBody>
      </p:sp>
    </p:spTree>
    <p:extLst>
      <p:ext uri="{BB962C8B-B14F-4D97-AF65-F5344CB8AC3E}">
        <p14:creationId xmlns:p14="http://schemas.microsoft.com/office/powerpoint/2010/main" val="1238716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s-ES_tradnl"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_tradnl"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_tradnl"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7" name="Date Placeholder 9"/>
          <p:cNvSpPr>
            <a:spLocks noGrp="1"/>
          </p:cNvSpPr>
          <p:nvPr>
            <p:ph type="dt" sz="half" idx="10"/>
          </p:nvPr>
        </p:nvSpPr>
        <p:spPr/>
        <p:txBody>
          <a:bodyPr/>
          <a:lstStyle>
            <a:lvl1pPr>
              <a:defRPr/>
            </a:lvl1pPr>
          </a:lstStyle>
          <a:p>
            <a:fld id="{8D95BE3D-176F-472E-BCFB-5D81E3E6C6C5}" type="datetime1">
              <a:rPr lang="es-ES_tradnl" altLang="es-ES"/>
              <a:pPr/>
              <a:t>28/04/2016</a:t>
            </a:fld>
            <a:endParaRPr lang="es-ES_tradnl" altLang="es-ES"/>
          </a:p>
        </p:txBody>
      </p:sp>
      <p:sp>
        <p:nvSpPr>
          <p:cNvPr id="8" name="Footer Placeholder 21"/>
          <p:cNvSpPr>
            <a:spLocks noGrp="1"/>
          </p:cNvSpPr>
          <p:nvPr>
            <p:ph type="ftr" sz="quarter" idx="11"/>
          </p:nvPr>
        </p:nvSpPr>
        <p:spPr/>
        <p:txBody>
          <a:bodyPr/>
          <a:lstStyle>
            <a:lvl1pPr>
              <a:defRPr/>
            </a:lvl1pPr>
          </a:lstStyle>
          <a:p>
            <a:pPr>
              <a:defRPr/>
            </a:pPr>
            <a:endParaRPr lang="es-ES"/>
          </a:p>
        </p:txBody>
      </p:sp>
      <p:sp>
        <p:nvSpPr>
          <p:cNvPr id="9" name="Slide Number Placeholder 17"/>
          <p:cNvSpPr>
            <a:spLocks noGrp="1"/>
          </p:cNvSpPr>
          <p:nvPr>
            <p:ph type="sldNum" sz="quarter" idx="12"/>
          </p:nvPr>
        </p:nvSpPr>
        <p:spPr/>
        <p:txBody>
          <a:bodyPr/>
          <a:lstStyle>
            <a:lvl1pPr>
              <a:defRPr/>
            </a:lvl1pPr>
          </a:lstStyle>
          <a:p>
            <a:fld id="{3D56805C-6B89-4CF0-94D0-5A977959E605}" type="slidenum">
              <a:rPr lang="es-ES_tradnl" altLang="es-ES"/>
              <a:pPr/>
              <a:t>‹Nº›</a:t>
            </a:fld>
            <a:endParaRPr lang="es-ES_tradnl" altLang="es-ES"/>
          </a:p>
        </p:txBody>
      </p:sp>
    </p:spTree>
    <p:extLst>
      <p:ext uri="{BB962C8B-B14F-4D97-AF65-F5344CB8AC3E}">
        <p14:creationId xmlns:p14="http://schemas.microsoft.com/office/powerpoint/2010/main" val="222982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_tradnl"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fld id="{4361AC45-8445-4C1C-831D-B2B36019F0F0}" type="datetime1">
              <a:rPr lang="es-ES_tradnl" altLang="es-ES"/>
              <a:pPr/>
              <a:t>28/04/2016</a:t>
            </a:fld>
            <a:endParaRPr lang="es-ES_tradnl" altLang="es-ES"/>
          </a:p>
        </p:txBody>
      </p:sp>
      <p:sp>
        <p:nvSpPr>
          <p:cNvPr id="4" name="Footer Placeholder 21"/>
          <p:cNvSpPr>
            <a:spLocks noGrp="1"/>
          </p:cNvSpPr>
          <p:nvPr>
            <p:ph type="ftr" sz="quarter" idx="11"/>
          </p:nvPr>
        </p:nvSpPr>
        <p:spPr/>
        <p:txBody>
          <a:bodyPr/>
          <a:lstStyle>
            <a:lvl1pPr>
              <a:defRPr/>
            </a:lvl1pPr>
          </a:lstStyle>
          <a:p>
            <a:pPr>
              <a:defRPr/>
            </a:pPr>
            <a:endParaRPr lang="es-ES"/>
          </a:p>
        </p:txBody>
      </p:sp>
      <p:sp>
        <p:nvSpPr>
          <p:cNvPr id="5" name="Slide Number Placeholder 17"/>
          <p:cNvSpPr>
            <a:spLocks noGrp="1"/>
          </p:cNvSpPr>
          <p:nvPr>
            <p:ph type="sldNum" sz="quarter" idx="12"/>
          </p:nvPr>
        </p:nvSpPr>
        <p:spPr/>
        <p:txBody>
          <a:bodyPr/>
          <a:lstStyle>
            <a:lvl1pPr>
              <a:defRPr/>
            </a:lvl1pPr>
          </a:lstStyle>
          <a:p>
            <a:fld id="{B7358EE7-FA33-4808-BEC4-F4FF633A6EE4}" type="slidenum">
              <a:rPr lang="es-ES_tradnl" altLang="es-ES"/>
              <a:pPr/>
              <a:t>‹Nº›</a:t>
            </a:fld>
            <a:endParaRPr lang="es-ES_tradnl" altLang="es-ES"/>
          </a:p>
        </p:txBody>
      </p:sp>
    </p:spTree>
    <p:extLst>
      <p:ext uri="{BB962C8B-B14F-4D97-AF65-F5344CB8AC3E}">
        <p14:creationId xmlns:p14="http://schemas.microsoft.com/office/powerpoint/2010/main" val="143741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AB55C319-7808-4835-AE04-93BE5EE654FD}" type="datetime1">
              <a:rPr lang="es-ES_tradnl" altLang="es-ES"/>
              <a:pPr/>
              <a:t>28/04/2016</a:t>
            </a:fld>
            <a:endParaRPr lang="es-ES_tradnl" altLang="es-ES"/>
          </a:p>
        </p:txBody>
      </p:sp>
      <p:sp>
        <p:nvSpPr>
          <p:cNvPr id="3" name="Footer Placeholder 21"/>
          <p:cNvSpPr>
            <a:spLocks noGrp="1"/>
          </p:cNvSpPr>
          <p:nvPr>
            <p:ph type="ftr" sz="quarter" idx="11"/>
          </p:nvPr>
        </p:nvSpPr>
        <p:spPr/>
        <p:txBody>
          <a:bodyPr/>
          <a:lstStyle>
            <a:lvl1pPr>
              <a:defRPr/>
            </a:lvl1pPr>
          </a:lstStyle>
          <a:p>
            <a:pPr>
              <a:defRPr/>
            </a:pPr>
            <a:endParaRPr lang="es-ES"/>
          </a:p>
        </p:txBody>
      </p:sp>
      <p:sp>
        <p:nvSpPr>
          <p:cNvPr id="4" name="Slide Number Placeholder 17"/>
          <p:cNvSpPr>
            <a:spLocks noGrp="1"/>
          </p:cNvSpPr>
          <p:nvPr>
            <p:ph type="sldNum" sz="quarter" idx="12"/>
          </p:nvPr>
        </p:nvSpPr>
        <p:spPr/>
        <p:txBody>
          <a:bodyPr/>
          <a:lstStyle>
            <a:lvl1pPr>
              <a:defRPr/>
            </a:lvl1pPr>
          </a:lstStyle>
          <a:p>
            <a:fld id="{FFA55F94-8784-4F08-9F2A-F1F704AFE534}" type="slidenum">
              <a:rPr lang="es-ES_tradnl" altLang="es-ES"/>
              <a:pPr/>
              <a:t>‹Nº›</a:t>
            </a:fld>
            <a:endParaRPr lang="es-ES_tradnl" altLang="es-ES"/>
          </a:p>
        </p:txBody>
      </p:sp>
    </p:spTree>
    <p:extLst>
      <p:ext uri="{BB962C8B-B14F-4D97-AF65-F5344CB8AC3E}">
        <p14:creationId xmlns:p14="http://schemas.microsoft.com/office/powerpoint/2010/main" val="2485096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_tradnl"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_tradnl"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endParaRPr lang="en-US"/>
          </a:p>
        </p:txBody>
      </p:sp>
      <p:sp>
        <p:nvSpPr>
          <p:cNvPr id="5" name="Date Placeholder 9"/>
          <p:cNvSpPr>
            <a:spLocks noGrp="1"/>
          </p:cNvSpPr>
          <p:nvPr>
            <p:ph type="dt" sz="half" idx="10"/>
          </p:nvPr>
        </p:nvSpPr>
        <p:spPr/>
        <p:txBody>
          <a:bodyPr/>
          <a:lstStyle>
            <a:lvl1pPr>
              <a:defRPr/>
            </a:lvl1pPr>
          </a:lstStyle>
          <a:p>
            <a:fld id="{0B428207-CE3F-47CA-B3FD-6500864B4A4C}" type="datetime1">
              <a:rPr lang="es-ES_tradnl" altLang="es-ES"/>
              <a:pPr/>
              <a:t>28/04/2016</a:t>
            </a:fld>
            <a:endParaRPr lang="es-ES_tradnl" altLang="es-ES"/>
          </a:p>
        </p:txBody>
      </p:sp>
      <p:sp>
        <p:nvSpPr>
          <p:cNvPr id="6" name="Footer Placeholder 21"/>
          <p:cNvSpPr>
            <a:spLocks noGrp="1"/>
          </p:cNvSpPr>
          <p:nvPr>
            <p:ph type="ftr" sz="quarter" idx="11"/>
          </p:nvPr>
        </p:nvSpPr>
        <p:spPr/>
        <p:txBody>
          <a:bodyPr/>
          <a:lstStyle>
            <a:lvl1pPr>
              <a:defRPr/>
            </a:lvl1pPr>
          </a:lstStyle>
          <a:p>
            <a:pPr>
              <a:defRPr/>
            </a:pPr>
            <a:endParaRPr lang="es-ES"/>
          </a:p>
        </p:txBody>
      </p:sp>
      <p:sp>
        <p:nvSpPr>
          <p:cNvPr id="7" name="Slide Number Placeholder 17"/>
          <p:cNvSpPr>
            <a:spLocks noGrp="1"/>
          </p:cNvSpPr>
          <p:nvPr>
            <p:ph type="sldNum" sz="quarter" idx="12"/>
          </p:nvPr>
        </p:nvSpPr>
        <p:spPr/>
        <p:txBody>
          <a:bodyPr/>
          <a:lstStyle>
            <a:lvl1pPr>
              <a:defRPr/>
            </a:lvl1pPr>
          </a:lstStyle>
          <a:p>
            <a:fld id="{C2D229CF-64B1-47A4-9C9D-52C59574DEE7}" type="slidenum">
              <a:rPr lang="es-ES_tradnl" altLang="es-ES"/>
              <a:pPr/>
              <a:t>‹Nº›</a:t>
            </a:fld>
            <a:endParaRPr lang="es-ES_tradnl" altLang="es-ES"/>
          </a:p>
        </p:txBody>
      </p:sp>
    </p:spTree>
    <p:extLst>
      <p:ext uri="{BB962C8B-B14F-4D97-AF65-F5344CB8AC3E}">
        <p14:creationId xmlns:p14="http://schemas.microsoft.com/office/powerpoint/2010/main" val="189380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endParaRPr lang="es-ES"/>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endParaRPr lang="en-US" altLang="es-ES" sz="1800">
              <a:solidFill>
                <a:srgbClr val="FFFFFF"/>
              </a:solidFill>
              <a:latin typeface="Constantia" panose="02030602050306030303" pitchFamily="18" charset="0"/>
            </a:endParaRPr>
          </a:p>
        </p:txBody>
      </p:sp>
      <p:sp>
        <p:nvSpPr>
          <p:cNvPr id="7" name="Freeform 15"/>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Constantia" charset="0"/>
              <a:ea typeface="ＭＳ Ｐゴシック" charset="0"/>
              <a:cs typeface="ＭＳ Ｐゴシック" charset="0"/>
            </a:endParaRPr>
          </a:p>
        </p:txBody>
      </p:sp>
      <p:sp>
        <p:nvSpPr>
          <p:cNvPr id="8" name="Freeform 16"/>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Constantia" charset="0"/>
              <a:ea typeface="ＭＳ Ｐゴシック" charset="0"/>
              <a:cs typeface="ＭＳ Ｐゴシック"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_tradnl"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_tradnl"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_tradnl"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fld id="{A8398E75-311F-465E-952E-7B4AAD7F3F0D}" type="datetime1">
              <a:rPr lang="es-ES_tradnl" altLang="es-ES"/>
              <a:pPr/>
              <a:t>28/04/2016</a:t>
            </a:fld>
            <a:endParaRPr lang="es-ES_tradnl" altLang="es-ES"/>
          </a:p>
        </p:txBody>
      </p:sp>
      <p:sp>
        <p:nvSpPr>
          <p:cNvPr id="10" name="Footer Placeholder 5"/>
          <p:cNvSpPr>
            <a:spLocks noGrp="1"/>
          </p:cNvSpPr>
          <p:nvPr>
            <p:ph type="ftr" sz="quarter" idx="11"/>
          </p:nvPr>
        </p:nvSpPr>
        <p:spPr/>
        <p:txBody>
          <a:bodyPr/>
          <a:lstStyle>
            <a:lvl1pPr>
              <a:defRPr/>
            </a:lvl1pPr>
          </a:lstStyle>
          <a:p>
            <a:pPr>
              <a:defRPr/>
            </a:pPr>
            <a:endParaRPr lang="es-E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CDBC8A7C-7021-408F-BAFC-30FE9302C7B0}" type="slidenum">
              <a:rPr lang="es-ES_tradnl" altLang="es-ES"/>
              <a:pPr/>
              <a:t>‹Nº›</a:t>
            </a:fld>
            <a:endParaRPr lang="es-ES_tradnl" altLang="es-ES"/>
          </a:p>
        </p:txBody>
      </p:sp>
    </p:spTree>
    <p:extLst>
      <p:ext uri="{BB962C8B-B14F-4D97-AF65-F5344CB8AC3E}">
        <p14:creationId xmlns:p14="http://schemas.microsoft.com/office/powerpoint/2010/main" val="1610028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Constantia" charset="0"/>
              <a:ea typeface="ＭＳ Ｐゴシック" charset="0"/>
              <a:cs typeface="ＭＳ Ｐゴシック"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Constantia" charset="0"/>
              <a:ea typeface="ＭＳ Ｐゴシック" charset="0"/>
              <a:cs typeface="ＭＳ Ｐゴシック"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s-ES_tradnl" altLang="es-ES" smtClean="0"/>
              <a:t>Click to edit Master title style</a:t>
            </a:r>
            <a:endParaRPr lang="en-US" altLang="es-ES" smtClean="0"/>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ES" smtClean="0"/>
              <a:t>Click to edit Master text styles</a:t>
            </a:r>
          </a:p>
          <a:p>
            <a:pPr lvl="1"/>
            <a:r>
              <a:rPr lang="es-ES_tradnl" altLang="es-ES" smtClean="0"/>
              <a:t>Second level</a:t>
            </a:r>
          </a:p>
          <a:p>
            <a:pPr lvl="2"/>
            <a:r>
              <a:rPr lang="es-ES_tradnl" altLang="es-ES" smtClean="0"/>
              <a:t>Third level</a:t>
            </a:r>
          </a:p>
          <a:p>
            <a:pPr lvl="3"/>
            <a:r>
              <a:rPr lang="es-ES_tradnl" altLang="es-ES" smtClean="0"/>
              <a:t>Fourth level</a:t>
            </a:r>
          </a:p>
          <a:p>
            <a:pPr lvl="4"/>
            <a:r>
              <a:rPr lang="es-ES_tradnl" altLang="es-ES" smtClean="0"/>
              <a:t>Fifth level</a:t>
            </a:r>
            <a:endParaRPr lang="en-US" altLang="es-ES" smtClean="0"/>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panose="02030602050306030303" pitchFamily="18" charset="0"/>
              </a:defRPr>
            </a:lvl1pPr>
          </a:lstStyle>
          <a:p>
            <a:fld id="{E74DC214-1AFA-40A2-904D-D78A5A0811AD}" type="datetime1">
              <a:rPr lang="es-ES_tradnl" altLang="es-ES"/>
              <a:pPr/>
              <a:t>28/04/2016</a:t>
            </a:fld>
            <a:endParaRPr lang="es-ES_tradnl" altLang="es-E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latin typeface="Constantia" charset="0"/>
                <a:ea typeface="ＭＳ Ｐゴシック" charset="0"/>
                <a:cs typeface="ＭＳ Ｐゴシック" charset="0"/>
              </a:defRPr>
            </a:lvl1pPr>
          </a:lstStyle>
          <a:p>
            <a:pPr>
              <a:defRPr/>
            </a:pPr>
            <a:endParaRPr lang="es-E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latin typeface="Constantia" panose="02030602050306030303" pitchFamily="18" charset="0"/>
              </a:defRPr>
            </a:lvl1pPr>
          </a:lstStyle>
          <a:p>
            <a:fld id="{36DD050A-BBAF-4882-9577-B6813DF91883}" type="slidenum">
              <a:rPr lang="es-ES_tradnl" altLang="es-ES"/>
              <a:pPr/>
              <a:t>‹Nº›</a:t>
            </a:fld>
            <a:endParaRPr lang="es-ES_tradnl" altLang="es-E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1800" smtClean="0">
                <a:latin typeface="Constantia"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endParaRPr lang="en-US" sz="1800" smtClean="0">
                <a:latin typeface="Constantia" charset="0"/>
              </a:endParaRPr>
            </a:p>
          </p:txBody>
        </p:sp>
      </p:grpSp>
    </p:spTree>
  </p:cSld>
  <p:clrMap bg1="lt1" tx1="dk1" bg2="lt2" tx2="dk2" accent1="accent1" accent2="accent2" accent3="accent3" accent4="accent4" accent5="accent5" accent6="accent6" hlink="hlink" folHlink="folHlink"/>
  <p:sldLayoutIdLst>
    <p:sldLayoutId id="2147483794" r:id="rId1"/>
    <p:sldLayoutId id="2147483786" r:id="rId2"/>
    <p:sldLayoutId id="2147483795" r:id="rId3"/>
    <p:sldLayoutId id="2147483787" r:id="rId4"/>
    <p:sldLayoutId id="2147483788" r:id="rId5"/>
    <p:sldLayoutId id="2147483789" r:id="rId6"/>
    <p:sldLayoutId id="2147483790" r:id="rId7"/>
    <p:sldLayoutId id="2147483791" r:id="rId8"/>
    <p:sldLayoutId id="2147483796" r:id="rId9"/>
    <p:sldLayoutId id="2147483792" r:id="rId10"/>
    <p:sldLayoutId id="2147483793" r:id="rId11"/>
  </p:sldLayoutIdLst>
  <p:txStyles>
    <p:titleStyle>
      <a:lvl1pPr algn="l" rtl="0" eaLnBrk="0" fontAlgn="base" hangingPunct="0">
        <a:spcBef>
          <a:spcPct val="0"/>
        </a:spcBef>
        <a:spcAft>
          <a:spcPct val="0"/>
        </a:spcAft>
        <a:defRPr sz="5000" kern="1200">
          <a:solidFill>
            <a:schemeClr val="tx2"/>
          </a:solidFill>
          <a:latin typeface="+mj-lt"/>
          <a:ea typeface="MS PGothic" panose="020B0600070205080204" pitchFamily="34" charset="-128"/>
          <a:cs typeface="ＭＳ Ｐゴシック" pitchFamily="-110" charset="-128"/>
        </a:defRPr>
      </a:lvl1pPr>
      <a:lvl2pPr algn="l" rtl="0" eaLnBrk="0" fontAlgn="base" hangingPunct="0">
        <a:spcBef>
          <a:spcPct val="0"/>
        </a:spcBef>
        <a:spcAft>
          <a:spcPct val="0"/>
        </a:spcAft>
        <a:defRPr sz="5000">
          <a:solidFill>
            <a:schemeClr val="tx2"/>
          </a:solidFill>
          <a:latin typeface="Calibri" pitchFamily="-110" charset="0"/>
          <a:ea typeface="MS PGothic" panose="020B0600070205080204" pitchFamily="34" charset="-128"/>
          <a:cs typeface="ＭＳ Ｐゴシック" pitchFamily="-110" charset="-128"/>
        </a:defRPr>
      </a:lvl2pPr>
      <a:lvl3pPr algn="l" rtl="0" eaLnBrk="0" fontAlgn="base" hangingPunct="0">
        <a:spcBef>
          <a:spcPct val="0"/>
        </a:spcBef>
        <a:spcAft>
          <a:spcPct val="0"/>
        </a:spcAft>
        <a:defRPr sz="5000">
          <a:solidFill>
            <a:schemeClr val="tx2"/>
          </a:solidFill>
          <a:latin typeface="Calibri" pitchFamily="-110" charset="0"/>
          <a:ea typeface="MS PGothic" panose="020B0600070205080204" pitchFamily="34" charset="-128"/>
          <a:cs typeface="ＭＳ Ｐゴシック" pitchFamily="-110" charset="-128"/>
        </a:defRPr>
      </a:lvl3pPr>
      <a:lvl4pPr algn="l" rtl="0" eaLnBrk="0" fontAlgn="base" hangingPunct="0">
        <a:spcBef>
          <a:spcPct val="0"/>
        </a:spcBef>
        <a:spcAft>
          <a:spcPct val="0"/>
        </a:spcAft>
        <a:defRPr sz="5000">
          <a:solidFill>
            <a:schemeClr val="tx2"/>
          </a:solidFill>
          <a:latin typeface="Calibri" pitchFamily="-110" charset="0"/>
          <a:ea typeface="MS PGothic" panose="020B0600070205080204" pitchFamily="34" charset="-128"/>
          <a:cs typeface="ＭＳ Ｐゴシック" pitchFamily="-110" charset="-128"/>
        </a:defRPr>
      </a:lvl4pPr>
      <a:lvl5pPr algn="l" rtl="0" eaLnBrk="0" fontAlgn="base" hangingPunct="0">
        <a:spcBef>
          <a:spcPct val="0"/>
        </a:spcBef>
        <a:spcAft>
          <a:spcPct val="0"/>
        </a:spcAft>
        <a:defRPr sz="5000">
          <a:solidFill>
            <a:schemeClr val="tx2"/>
          </a:solidFill>
          <a:latin typeface="Calibri" pitchFamily="-110" charset="0"/>
          <a:ea typeface="MS PGothic" panose="020B0600070205080204" pitchFamily="34" charset="-128"/>
          <a:cs typeface="ＭＳ Ｐゴシック" pitchFamily="-110" charset="-128"/>
        </a:defRPr>
      </a:lvl5pPr>
      <a:lvl6pPr marL="457200" algn="l" rtl="0" fontAlgn="base">
        <a:spcBef>
          <a:spcPct val="0"/>
        </a:spcBef>
        <a:spcAft>
          <a:spcPct val="0"/>
        </a:spcAft>
        <a:defRPr sz="5000">
          <a:solidFill>
            <a:schemeClr val="tx2"/>
          </a:solidFill>
          <a:latin typeface="Calibri" pitchFamily="-110" charset="0"/>
          <a:ea typeface="ＭＳ Ｐゴシック" pitchFamily="-110" charset="-128"/>
          <a:cs typeface="ＭＳ Ｐゴシック" pitchFamily="-110" charset="-128"/>
        </a:defRPr>
      </a:lvl6pPr>
      <a:lvl7pPr marL="914400" algn="l" rtl="0" fontAlgn="base">
        <a:spcBef>
          <a:spcPct val="0"/>
        </a:spcBef>
        <a:spcAft>
          <a:spcPct val="0"/>
        </a:spcAft>
        <a:defRPr sz="5000">
          <a:solidFill>
            <a:schemeClr val="tx2"/>
          </a:solidFill>
          <a:latin typeface="Calibri" pitchFamily="-110" charset="0"/>
          <a:ea typeface="ＭＳ Ｐゴシック" pitchFamily="-110" charset="-128"/>
          <a:cs typeface="ＭＳ Ｐゴシック" pitchFamily="-110" charset="-128"/>
        </a:defRPr>
      </a:lvl7pPr>
      <a:lvl8pPr marL="1371600" algn="l" rtl="0" fontAlgn="base">
        <a:spcBef>
          <a:spcPct val="0"/>
        </a:spcBef>
        <a:spcAft>
          <a:spcPct val="0"/>
        </a:spcAft>
        <a:defRPr sz="5000">
          <a:solidFill>
            <a:schemeClr val="tx2"/>
          </a:solidFill>
          <a:latin typeface="Calibri" pitchFamily="-110" charset="0"/>
          <a:ea typeface="ＭＳ Ｐゴシック" pitchFamily="-110" charset="-128"/>
          <a:cs typeface="ＭＳ Ｐゴシック" pitchFamily="-110" charset="-128"/>
        </a:defRPr>
      </a:lvl8pPr>
      <a:lvl9pPr marL="1828800" algn="l" rtl="0" fontAlgn="base">
        <a:spcBef>
          <a:spcPct val="0"/>
        </a:spcBef>
        <a:spcAft>
          <a:spcPct val="0"/>
        </a:spcAft>
        <a:defRPr sz="5000">
          <a:solidFill>
            <a:schemeClr val="tx2"/>
          </a:solidFill>
          <a:latin typeface="Calibri" pitchFamily="-110" charset="0"/>
          <a:ea typeface="ＭＳ Ｐゴシック" pitchFamily="-110" charset="-128"/>
          <a:cs typeface="ＭＳ Ｐゴシック" pitchFamily="-110" charset="-128"/>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S PGothic" panose="020B0600070205080204" pitchFamily="34" charset="-128"/>
          <a:cs typeface="ＭＳ Ｐゴシック" pitchFamily="-110" charset="-128"/>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S PGothic" panose="020B0600070205080204" pitchFamily="34" charset="-128"/>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S PGothic" panose="020B0600070205080204" pitchFamily="34" charset="-128"/>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S PGothic" panose="020B0600070205080204" pitchFamily="34" charset="-128"/>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S PGothic" panose="020B0600070205080204" pitchFamily="34"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fontAlgn="auto" hangingPunct="1">
              <a:spcAft>
                <a:spcPts val="0"/>
              </a:spcAft>
              <a:defRPr/>
            </a:pPr>
            <a:r>
              <a:rPr lang="es-ES_tradnl" dirty="0" smtClean="0"/>
              <a:t>Delitos relativos a la propiedad intelectual</a:t>
            </a:r>
            <a:endParaRPr lang="es-ES_tradnl" dirty="0"/>
          </a:p>
        </p:txBody>
      </p:sp>
      <p:sp>
        <p:nvSpPr>
          <p:cNvPr id="13314" name="Subtitle 2"/>
          <p:cNvSpPr>
            <a:spLocks noGrp="1"/>
          </p:cNvSpPr>
          <p:nvPr>
            <p:ph type="subTitle" idx="1"/>
          </p:nvPr>
        </p:nvSpPr>
        <p:spPr>
          <a:xfrm>
            <a:off x="533400" y="3228975"/>
            <a:ext cx="7854950" cy="1752600"/>
          </a:xfrm>
        </p:spPr>
        <p:txBody>
          <a:bodyPr/>
          <a:lstStyle/>
          <a:p>
            <a:pPr marR="0" eaLnBrk="1" hangingPunct="1"/>
            <a:endParaRPr lang="es-ES" altLang="es-E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305800" cy="1143000"/>
          </a:xfrm>
        </p:spPr>
        <p:txBody>
          <a:bodyPr/>
          <a:lstStyle/>
          <a:p>
            <a:pPr>
              <a:defRPr/>
            </a:pPr>
            <a:endParaRPr lang="es-ES"/>
          </a:p>
        </p:txBody>
      </p:sp>
      <p:sp>
        <p:nvSpPr>
          <p:cNvPr id="3" name="2 Rectángulo redondeado"/>
          <p:cNvSpPr/>
          <p:nvPr/>
        </p:nvSpPr>
        <p:spPr>
          <a:xfrm>
            <a:off x="457200" y="2204864"/>
            <a:ext cx="3178696" cy="144016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Esto no implica que la reproducción o la distribución sean típicas. Sólo en los casos de piratería a gran escala</a:t>
            </a:r>
            <a:endParaRPr lang="es-ES" altLang="es-ES" sz="1800">
              <a:solidFill>
                <a:srgbClr val="000000"/>
              </a:solidFill>
              <a:latin typeface="Constantia" panose="02030602050306030303" pitchFamily="18" charset="0"/>
            </a:endParaRPr>
          </a:p>
        </p:txBody>
      </p:sp>
      <p:sp>
        <p:nvSpPr>
          <p:cNvPr id="4" name="3 Rectángulo redondeado"/>
          <p:cNvSpPr/>
          <p:nvPr/>
        </p:nvSpPr>
        <p:spPr>
          <a:xfrm>
            <a:off x="3877072" y="2204864"/>
            <a:ext cx="4885928" cy="144016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Lo importante es que la conducta se dirija al público en general, al mercado, bien porque en sí tiene dimensiones suficientes para incidir en el mismo, bien porque, aún referida a pocas copias</a:t>
            </a:r>
            <a:endParaRPr lang="es-ES" altLang="es-ES" sz="1800">
              <a:solidFill>
                <a:srgbClr val="000000"/>
              </a:solidFill>
              <a:latin typeface="Constantia" panose="02030602050306030303" pitchFamily="18" charset="0"/>
            </a:endParaRPr>
          </a:p>
        </p:txBody>
      </p:sp>
      <p:sp>
        <p:nvSpPr>
          <p:cNvPr id="5" name="4 Rectángulo redondeado"/>
          <p:cNvSpPr/>
          <p:nvPr/>
        </p:nvSpPr>
        <p:spPr>
          <a:xfrm>
            <a:off x="457200" y="4077072"/>
            <a:ext cx="8305800" cy="151216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Hay un ofrecimiento indiscriminado, orientado a cualquiera, de manera que la conducta referida a cada una de las copias no se agota en si misma. No se trata de un uso a pequeña escala sino de un ofrecimiento más allá del uso privado.</a:t>
            </a:r>
            <a:endParaRPr lang="es-ES" altLang="es-ES" sz="1800">
              <a:solidFill>
                <a:srgbClr val="000000"/>
              </a:solidFill>
              <a:latin typeface="Constantia" panose="02030602050306030303"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dirty="0" smtClean="0">
                <a:ea typeface="ＭＳ Ｐゴシック" pitchFamily="34" charset="-128"/>
              </a:rPr>
              <a:t>Conductas</a:t>
            </a:r>
            <a:endParaRPr lang="es-ES" dirty="0"/>
          </a:p>
        </p:txBody>
      </p:sp>
      <p:sp>
        <p:nvSpPr>
          <p:cNvPr id="3" name="2 Rectángulo redondeado"/>
          <p:cNvSpPr/>
          <p:nvPr/>
        </p:nvSpPr>
        <p:spPr>
          <a:xfrm>
            <a:off x="457200" y="2276872"/>
            <a:ext cx="3034680" cy="129614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buFont typeface="Wingdings 2" panose="05020102010507070707" pitchFamily="18" charset="2"/>
              <a:buNone/>
            </a:pPr>
            <a:r>
              <a:rPr lang="es-ES_tradnl" altLang="es-ES" sz="1800">
                <a:solidFill>
                  <a:srgbClr val="000000"/>
                </a:solidFill>
                <a:latin typeface="Constantia" panose="02030602050306030303" pitchFamily="18" charset="0"/>
              </a:rPr>
              <a:t>Reproducir, plagie, distribuya o comunique públicamente, en todo o en parte.</a:t>
            </a:r>
          </a:p>
        </p:txBody>
      </p:sp>
      <p:sp>
        <p:nvSpPr>
          <p:cNvPr id="4" name="3 Rectángulo redondeado"/>
          <p:cNvSpPr/>
          <p:nvPr/>
        </p:nvSpPr>
        <p:spPr>
          <a:xfrm>
            <a:off x="4644008" y="2276872"/>
            <a:ext cx="3672408" cy="129614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buFont typeface="Wingdings 2" panose="05020102010507070707" pitchFamily="18" charset="2"/>
              <a:buNone/>
            </a:pPr>
            <a:r>
              <a:rPr lang="es-ES_tradnl" altLang="es-ES" sz="1800">
                <a:solidFill>
                  <a:srgbClr val="000000"/>
                </a:solidFill>
                <a:latin typeface="Constantia" panose="02030602050306030303" pitchFamily="18" charset="0"/>
              </a:rPr>
              <a:t>Su interpretación o ejecución artística fijada en cualquier tipo de soporte o comunicada a través de cualquier medio</a:t>
            </a:r>
          </a:p>
        </p:txBody>
      </p:sp>
      <p:sp>
        <p:nvSpPr>
          <p:cNvPr id="5" name="4 Rectángulo redondeado"/>
          <p:cNvSpPr/>
          <p:nvPr/>
        </p:nvSpPr>
        <p:spPr>
          <a:xfrm>
            <a:off x="1619672" y="4149080"/>
            <a:ext cx="5760640" cy="151216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buFont typeface="Wingdings 2" panose="05020102010507070707" pitchFamily="18" charset="2"/>
              <a:buNone/>
            </a:pPr>
            <a:r>
              <a:rPr lang="es-ES_tradnl" altLang="es-ES" sz="1800">
                <a:solidFill>
                  <a:srgbClr val="000000"/>
                </a:solidFill>
                <a:latin typeface="Constantia" panose="02030602050306030303" pitchFamily="18" charset="0"/>
              </a:rPr>
              <a:t>La conducta debe producirse sin la autorización de los titulares de los correspondientes derechos de propiedad intelectual o sus cesionarios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sz="5400" dirty="0" smtClean="0">
                <a:ea typeface="ＭＳ Ｐゴシック" pitchFamily="34" charset="-128"/>
              </a:rPr>
              <a:t>Plagio</a:t>
            </a:r>
            <a:endParaRPr lang="es-ES" dirty="0"/>
          </a:p>
        </p:txBody>
      </p:sp>
      <p:sp>
        <p:nvSpPr>
          <p:cNvPr id="3" name="2 Rectángulo redondeado"/>
          <p:cNvSpPr/>
          <p:nvPr/>
        </p:nvSpPr>
        <p:spPr>
          <a:xfrm>
            <a:off x="457200" y="2204864"/>
            <a:ext cx="3970784"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La dimensión del plagio, como máximo ataque a los derechos de autor, son de dimensión patrimonial</a:t>
            </a:r>
            <a:endParaRPr lang="es-ES" altLang="es-ES" sz="1800">
              <a:solidFill>
                <a:srgbClr val="000000"/>
              </a:solidFill>
              <a:latin typeface="Constantia" panose="02030602050306030303" pitchFamily="18" charset="0"/>
            </a:endParaRPr>
          </a:p>
        </p:txBody>
      </p:sp>
      <p:sp>
        <p:nvSpPr>
          <p:cNvPr id="4" name="3 Rectángulo redondeado"/>
          <p:cNvSpPr/>
          <p:nvPr/>
        </p:nvSpPr>
        <p:spPr>
          <a:xfrm>
            <a:off x="4788024" y="2204864"/>
            <a:ext cx="3974976"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Lo característico del plagio es copiar sustancialmente una obra ajena, haciéndola pasar como propia</a:t>
            </a:r>
            <a:endParaRPr lang="es-ES" altLang="es-ES" sz="1800">
              <a:solidFill>
                <a:srgbClr val="000000"/>
              </a:solidFill>
              <a:latin typeface="Constantia" panose="02030602050306030303" pitchFamily="18" charset="0"/>
            </a:endParaRPr>
          </a:p>
        </p:txBody>
      </p:sp>
      <p:sp>
        <p:nvSpPr>
          <p:cNvPr id="5" name="4 Rectángulo redondeado"/>
          <p:cNvSpPr/>
          <p:nvPr/>
        </p:nvSpPr>
        <p:spPr>
          <a:xfrm>
            <a:off x="457200" y="3501008"/>
            <a:ext cx="2746648"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ea typeface="ＭＳ Ｐゴシック" pitchFamily="34" charset="-128"/>
              </a:rPr>
              <a:t>Hay que destacar dos aspectos</a:t>
            </a:r>
            <a:endParaRPr lang="es-ES" dirty="0"/>
          </a:p>
        </p:txBody>
      </p:sp>
      <p:sp>
        <p:nvSpPr>
          <p:cNvPr id="6" name="5 Rectángulo redondeado"/>
          <p:cNvSpPr/>
          <p:nvPr/>
        </p:nvSpPr>
        <p:spPr>
          <a:xfrm>
            <a:off x="3563888" y="5921896"/>
            <a:ext cx="4968552" cy="74746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buFont typeface="Wingdings 2" panose="05020102010507070707" pitchFamily="18" charset="2"/>
              <a:buNone/>
            </a:pPr>
            <a:r>
              <a:rPr lang="es-ES_tradnl" altLang="es-ES" sz="1800">
                <a:solidFill>
                  <a:srgbClr val="000000"/>
                </a:solidFill>
                <a:latin typeface="Constantia" panose="02030602050306030303" pitchFamily="18" charset="0"/>
              </a:rPr>
              <a:t>En todo caso hace falta una difusión pública </a:t>
            </a:r>
          </a:p>
        </p:txBody>
      </p:sp>
      <p:sp>
        <p:nvSpPr>
          <p:cNvPr id="7" name="6 Rectángulo redondeado"/>
          <p:cNvSpPr/>
          <p:nvPr/>
        </p:nvSpPr>
        <p:spPr>
          <a:xfrm>
            <a:off x="3563888" y="3501008"/>
            <a:ext cx="4968552"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ea typeface="ＭＳ Ｐゴシック" pitchFamily="34" charset="-128"/>
              </a:rPr>
              <a:t>la coincidencia y voluntad de que se utiliza indebidamente la obra de otro, haciendo aparecer como autor a quien realmente no lo es</a:t>
            </a:r>
            <a:endParaRPr lang="es-ES" dirty="0"/>
          </a:p>
        </p:txBody>
      </p:sp>
      <p:sp>
        <p:nvSpPr>
          <p:cNvPr id="8" name="7 Rectángulo redondeado"/>
          <p:cNvSpPr/>
          <p:nvPr/>
        </p:nvSpPr>
        <p:spPr>
          <a:xfrm>
            <a:off x="3563888" y="4869160"/>
            <a:ext cx="4968552" cy="8640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y la idoneidad de esa apropiación de titularidad para producir un perjuicio patrimonial</a:t>
            </a:r>
            <a:endParaRPr lang="es-ES" altLang="es-ES" sz="1800">
              <a:solidFill>
                <a:srgbClr val="000000"/>
              </a:solidFill>
              <a:latin typeface="Constantia" panose="020306020503060303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305800" cy="1143000"/>
          </a:xfrm>
        </p:spPr>
        <p:txBody>
          <a:bodyPr/>
          <a:lstStyle/>
          <a:p>
            <a:pPr>
              <a:defRPr/>
            </a:pPr>
            <a:endParaRPr lang="es-ES"/>
          </a:p>
        </p:txBody>
      </p:sp>
      <p:sp>
        <p:nvSpPr>
          <p:cNvPr id="3" name="2 Rectángulo redondeado"/>
          <p:cNvSpPr/>
          <p:nvPr/>
        </p:nvSpPr>
        <p:spPr>
          <a:xfrm>
            <a:off x="457200" y="2132856"/>
            <a:ext cx="3466728" cy="100811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ea typeface="ＭＳ Ｐゴシック" pitchFamily="34" charset="-128"/>
              </a:rPr>
              <a:t>La clave para determinar el plagio es el grado de originalidad</a:t>
            </a:r>
            <a:endParaRPr lang="es-ES" dirty="0"/>
          </a:p>
        </p:txBody>
      </p:sp>
      <p:sp>
        <p:nvSpPr>
          <p:cNvPr id="4" name="3 Rectángulo redondeado"/>
          <p:cNvSpPr/>
          <p:nvPr/>
        </p:nvSpPr>
        <p:spPr>
          <a:xfrm>
            <a:off x="4139952" y="2132856"/>
            <a:ext cx="4392488" cy="144016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Cuanta mayor originalidad sea necesaria para considerar que la obra creada es jurídicamente protegible, mayor será el campo del plagio y viceversa</a:t>
            </a:r>
            <a:endParaRPr lang="es-ES" altLang="es-ES" sz="1800">
              <a:solidFill>
                <a:srgbClr val="000000"/>
              </a:solidFill>
              <a:latin typeface="Constantia" panose="02030602050306030303" pitchFamily="18" charset="0"/>
            </a:endParaRPr>
          </a:p>
        </p:txBody>
      </p:sp>
      <p:sp>
        <p:nvSpPr>
          <p:cNvPr id="5" name="4 Rectángulo redondeado"/>
          <p:cNvSpPr/>
          <p:nvPr/>
        </p:nvSpPr>
        <p:spPr>
          <a:xfrm>
            <a:off x="457200" y="3789040"/>
            <a:ext cx="3466728" cy="208823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La ley de Propiedad Intelectual utiliza un concepto de originalidad objetivo.</a:t>
            </a:r>
          </a:p>
          <a:p>
            <a:pPr algn="ctr" eaLnBrk="1" hangingPunct="1"/>
            <a:r>
              <a:rPr lang="es-ES_tradnl" altLang="es-ES" sz="1800">
                <a:solidFill>
                  <a:srgbClr val="000000"/>
                </a:solidFill>
                <a:latin typeface="Constantia" panose="02030602050306030303" pitchFamily="18" charset="0"/>
              </a:rPr>
              <a:t> Se considera original la obra que aparece como una creación personal propia del autor</a:t>
            </a:r>
            <a:endParaRPr lang="es-ES" altLang="es-ES" sz="1800">
              <a:solidFill>
                <a:srgbClr val="000000"/>
              </a:solidFill>
              <a:latin typeface="Constantia" panose="02030602050306030303" pitchFamily="18" charset="0"/>
            </a:endParaRPr>
          </a:p>
        </p:txBody>
      </p:sp>
      <p:sp>
        <p:nvSpPr>
          <p:cNvPr id="6" name="5 Rectángulo redondeado"/>
          <p:cNvSpPr/>
          <p:nvPr/>
        </p:nvSpPr>
        <p:spPr>
          <a:xfrm>
            <a:off x="4139952" y="3789040"/>
            <a:ext cx="4392488" cy="165618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La exigencia de que la obra suponga algún aporte intelectual de su autor, que no la haga una mera copia de otra anterior</a:t>
            </a:r>
            <a:endParaRPr lang="es-ES" altLang="es-ES" sz="1800">
              <a:solidFill>
                <a:srgbClr val="000000"/>
              </a:solidFill>
              <a:latin typeface="Constantia" panose="02030602050306030303"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305800" cy="1143000"/>
          </a:xfrm>
        </p:spPr>
        <p:txBody>
          <a:bodyPr/>
          <a:lstStyle/>
          <a:p>
            <a:pPr>
              <a:defRPr/>
            </a:pPr>
            <a:endParaRPr lang="es-ES"/>
          </a:p>
        </p:txBody>
      </p:sp>
      <p:sp>
        <p:nvSpPr>
          <p:cNvPr id="3" name="2 Rectángulo redondeado"/>
          <p:cNvSpPr/>
          <p:nvPr/>
        </p:nvSpPr>
        <p:spPr>
          <a:xfrm>
            <a:off x="1043608" y="2492896"/>
            <a:ext cx="6768752" cy="18002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La falta de consentimiento del autor de la obra original es consustancial a la idea de plagio. Es atípica la conducta de quien escribe una obra para que sea publicada a nombre de otro</a:t>
            </a:r>
            <a:endParaRPr lang="es-ES" altLang="es-ES" sz="1800">
              <a:solidFill>
                <a:srgbClr val="000000"/>
              </a:solidFill>
              <a:latin typeface="Constantia" panose="02030602050306030303"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sz="5400" dirty="0" smtClean="0">
                <a:ea typeface="ＭＳ Ｐゴシック" pitchFamily="34" charset="-128"/>
              </a:rPr>
              <a:t>Reproducción</a:t>
            </a:r>
            <a:endParaRPr lang="es-ES" dirty="0"/>
          </a:p>
        </p:txBody>
      </p:sp>
      <p:sp>
        <p:nvSpPr>
          <p:cNvPr id="3" name="2 Rectángulo redondeado"/>
          <p:cNvSpPr/>
          <p:nvPr/>
        </p:nvSpPr>
        <p:spPr>
          <a:xfrm>
            <a:off x="457200" y="2132856"/>
            <a:ext cx="3682752" cy="26642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buFont typeface="Wingdings 2" panose="05020102010507070707" pitchFamily="18" charset="2"/>
              <a:buNone/>
            </a:pPr>
            <a:r>
              <a:rPr lang="es-ES_tradnl" altLang="es-ES" sz="1800">
                <a:solidFill>
                  <a:srgbClr val="000000"/>
                </a:solidFill>
                <a:latin typeface="Constantia" panose="02030602050306030303" pitchFamily="18" charset="0"/>
              </a:rPr>
              <a:t>La reproducción ilícita es la forma más generalizada de defraudación de la propiedad intelectual. Por tal se entiende la fijación de la obra en un medio que permite su comunicación y la obtención de copias de toda o parte de ella</a:t>
            </a:r>
          </a:p>
        </p:txBody>
      </p:sp>
      <p:sp>
        <p:nvSpPr>
          <p:cNvPr id="4" name="3 Rectángulo redondeado"/>
          <p:cNvSpPr/>
          <p:nvPr/>
        </p:nvSpPr>
        <p:spPr>
          <a:xfrm>
            <a:off x="4932040" y="2132856"/>
            <a:ext cx="3830960" cy="26642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buFont typeface="Wingdings 2" panose="05020102010507070707" pitchFamily="18" charset="2"/>
              <a:buNone/>
            </a:pPr>
            <a:r>
              <a:rPr lang="es-ES_tradnl" altLang="es-ES" sz="1800">
                <a:solidFill>
                  <a:srgbClr val="000000"/>
                </a:solidFill>
                <a:latin typeface="Constantia" panose="02030602050306030303" pitchFamily="18" charset="0"/>
              </a:rPr>
              <a:t>Este nuevo concepto de reproducción permite que la protección alcance a obras expresadas o dadas a conocer sólo en forma incorporal (conciertos, representaciones, recitaciones, etc.) que se graban en audio y vídeo, etc. Sin el consentimiento del titular del derecho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305800" cy="1143000"/>
          </a:xfrm>
        </p:spPr>
        <p:txBody>
          <a:bodyPr/>
          <a:lstStyle/>
          <a:p>
            <a:pPr>
              <a:defRPr/>
            </a:pPr>
            <a:endParaRPr lang="es-ES"/>
          </a:p>
        </p:txBody>
      </p:sp>
      <p:sp>
        <p:nvSpPr>
          <p:cNvPr id="3" name="2 Rectángulo redondeado"/>
          <p:cNvSpPr/>
          <p:nvPr/>
        </p:nvSpPr>
        <p:spPr>
          <a:xfrm>
            <a:off x="611560" y="2348880"/>
            <a:ext cx="3384376" cy="309634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buFont typeface="Wingdings 2" panose="05020102010507070707" pitchFamily="18" charset="2"/>
              <a:buNone/>
            </a:pPr>
            <a:r>
              <a:rPr lang="es-ES_tradnl" altLang="es-ES" sz="1800">
                <a:solidFill>
                  <a:srgbClr val="000000"/>
                </a:solidFill>
                <a:latin typeface="Constantia" panose="02030602050306030303" pitchFamily="18" charset="0"/>
              </a:rPr>
              <a:t>En la obtención de copias basta que las copias o ejemplares obtenidos con la reproducción permitan la comunicación o transmisión de los contenidos intelectual o artísticos de la obra a otros. Es suficiente con que se trate de una fijación o de una copia parcial</a:t>
            </a:r>
          </a:p>
        </p:txBody>
      </p:sp>
      <p:sp>
        <p:nvSpPr>
          <p:cNvPr id="4" name="3 Rectángulo redondeado"/>
          <p:cNvSpPr/>
          <p:nvPr/>
        </p:nvSpPr>
        <p:spPr>
          <a:xfrm>
            <a:off x="4644008" y="2348880"/>
            <a:ext cx="3744416" cy="216024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buFont typeface="Wingdings 2" panose="05020102010507070707" pitchFamily="18" charset="2"/>
              <a:buNone/>
            </a:pPr>
            <a:r>
              <a:rPr lang="es-ES_tradnl" altLang="es-ES" sz="1800">
                <a:solidFill>
                  <a:srgbClr val="000000"/>
                </a:solidFill>
                <a:latin typeface="Constantia" panose="02030602050306030303" pitchFamily="18" charset="0"/>
              </a:rPr>
              <a:t>La copia para uso privado es atípica ya que faltaría el perjuicio requerido por el delito. La adquisición de una copia ilícita puede ser un delito de receptación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dirty="0" smtClean="0">
                <a:ea typeface="ＭＳ Ｐゴシック" pitchFamily="34" charset="-128"/>
              </a:rPr>
              <a:t>Distribución</a:t>
            </a:r>
            <a:endParaRPr lang="es-ES" dirty="0"/>
          </a:p>
        </p:txBody>
      </p:sp>
      <p:sp>
        <p:nvSpPr>
          <p:cNvPr id="3" name="2 Rectángulo redondeado"/>
          <p:cNvSpPr/>
          <p:nvPr/>
        </p:nvSpPr>
        <p:spPr>
          <a:xfrm>
            <a:off x="457200" y="2204864"/>
            <a:ext cx="3682752" cy="187220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Consiste en la puesta a disposición del público del original o copias de la obra mediante su venta, alquiler, préstamo o de cualquier otra forma</a:t>
            </a:r>
            <a:endParaRPr lang="es-ES" altLang="es-ES" sz="1800">
              <a:solidFill>
                <a:srgbClr val="000000"/>
              </a:solidFill>
              <a:latin typeface="Constantia" panose="02030602050306030303" pitchFamily="18" charset="0"/>
            </a:endParaRPr>
          </a:p>
        </p:txBody>
      </p:sp>
      <p:sp>
        <p:nvSpPr>
          <p:cNvPr id="4" name="3 Rectángulo redondeado"/>
          <p:cNvSpPr/>
          <p:nvPr/>
        </p:nvSpPr>
        <p:spPr>
          <a:xfrm>
            <a:off x="4716016" y="2204864"/>
            <a:ext cx="3888432" cy="187220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Poner a disposición es dar a otros la posibilidad real de acceder a algo, aunque efectivamente no lleguen a hacerlo</a:t>
            </a:r>
            <a:endParaRPr lang="es-ES" altLang="es-ES" sz="1800">
              <a:solidFill>
                <a:srgbClr val="000000"/>
              </a:solidFill>
              <a:latin typeface="Constantia" panose="02030602050306030303"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dirty="0" smtClean="0">
                <a:ea typeface="ＭＳ Ｐゴシック" pitchFamily="34" charset="-128"/>
              </a:rPr>
              <a:t>Comunicación pública</a:t>
            </a:r>
            <a:endParaRPr lang="es-ES" dirty="0"/>
          </a:p>
        </p:txBody>
      </p:sp>
      <p:sp>
        <p:nvSpPr>
          <p:cNvPr id="3" name="2 Rectángulo redondeado"/>
          <p:cNvSpPr/>
          <p:nvPr/>
        </p:nvSpPr>
        <p:spPr>
          <a:xfrm>
            <a:off x="457200" y="2132856"/>
            <a:ext cx="3754760" cy="259228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La comunicación pública se produce con todo acto por el cual una pluralidad de personas pueda tener acceso a la obra sin previa distribución de ejemplares a cada una de ellas</a:t>
            </a:r>
            <a:endParaRPr lang="es-ES" altLang="es-ES" sz="1800">
              <a:solidFill>
                <a:srgbClr val="000000"/>
              </a:solidFill>
              <a:latin typeface="Constantia" panose="02030602050306030303" pitchFamily="18" charset="0"/>
            </a:endParaRPr>
          </a:p>
        </p:txBody>
      </p:sp>
      <p:sp>
        <p:nvSpPr>
          <p:cNvPr id="4" name="3 Rectángulo redondeado"/>
          <p:cNvSpPr/>
          <p:nvPr/>
        </p:nvSpPr>
        <p:spPr>
          <a:xfrm>
            <a:off x="4644008" y="2132856"/>
            <a:ext cx="3672408" cy="151216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Se excluye la comunicación que se celebre en un ámbito estrictamente doméstico, sin conexión de redes de información</a:t>
            </a:r>
            <a:endParaRPr lang="es-ES" altLang="es-ES" sz="1800">
              <a:solidFill>
                <a:srgbClr val="000000"/>
              </a:solidFill>
              <a:latin typeface="Constantia" panose="02030602050306030303" pitchFamily="18" charset="0"/>
            </a:endParaRPr>
          </a:p>
        </p:txBody>
      </p:sp>
      <p:sp>
        <p:nvSpPr>
          <p:cNvPr id="5" name="4 Rectángulo redondeado"/>
          <p:cNvSpPr/>
          <p:nvPr/>
        </p:nvSpPr>
        <p:spPr>
          <a:xfrm>
            <a:off x="4644008" y="4005064"/>
            <a:ext cx="3672408" cy="158417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Son los casos de la exposición de una fotografía, de una representación teatral, la reproducción de música en discotecas o bares</a:t>
            </a:r>
            <a:endParaRPr lang="es-ES" altLang="es-ES" sz="1800">
              <a:solidFill>
                <a:srgbClr val="000000"/>
              </a:solidFill>
              <a:latin typeface="Constantia" panose="02030602050306030303"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dirty="0" smtClean="0">
                <a:ea typeface="ＭＳ Ｐゴシック" pitchFamily="34" charset="-128"/>
              </a:rPr>
              <a:t>Dolo</a:t>
            </a:r>
            <a:endParaRPr lang="es-ES" dirty="0"/>
          </a:p>
        </p:txBody>
      </p:sp>
      <p:sp>
        <p:nvSpPr>
          <p:cNvPr id="3" name="2 Rectángulo redondeado"/>
          <p:cNvSpPr/>
          <p:nvPr/>
        </p:nvSpPr>
        <p:spPr>
          <a:xfrm>
            <a:off x="457200" y="2276872"/>
            <a:ext cx="7868902" cy="8640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buFont typeface="Wingdings 2" pitchFamily="18" charset="2"/>
              <a:buNone/>
              <a:defRPr/>
            </a:pPr>
            <a:r>
              <a:rPr lang="es-ES_tradnl" dirty="0">
                <a:ea typeface="ＭＳ Ｐゴシック" pitchFamily="34" charset="-128"/>
              </a:rPr>
              <a:t>No se puede cometer de forma imprudente</a:t>
            </a:r>
          </a:p>
        </p:txBody>
      </p:sp>
      <p:sp>
        <p:nvSpPr>
          <p:cNvPr id="4" name="3 Rectángulo redondeado"/>
          <p:cNvSpPr/>
          <p:nvPr/>
        </p:nvSpPr>
        <p:spPr>
          <a:xfrm>
            <a:off x="457200" y="3501008"/>
            <a:ext cx="7868902"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buFont typeface="Wingdings 2" pitchFamily="18" charset="2"/>
              <a:buNone/>
              <a:defRPr/>
            </a:pPr>
            <a:r>
              <a:rPr lang="es-ES_tradnl" dirty="0">
                <a:ea typeface="ＭＳ Ｐゴシック" pitchFamily="34" charset="-128"/>
              </a:rPr>
              <a:t>No cabe la tentativa puesto que es un delito de mera actividad</a:t>
            </a:r>
          </a:p>
        </p:txBody>
      </p:sp>
      <p:sp>
        <p:nvSpPr>
          <p:cNvPr id="5" name="4 Rectángulo redondeado"/>
          <p:cNvSpPr/>
          <p:nvPr/>
        </p:nvSpPr>
        <p:spPr>
          <a:xfrm>
            <a:off x="457200" y="4797152"/>
            <a:ext cx="7868902"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buFont typeface="Wingdings 2" panose="05020102010507070707" pitchFamily="18" charset="2"/>
              <a:buNone/>
            </a:pPr>
            <a:r>
              <a:rPr lang="es-ES_tradnl" altLang="es-ES" sz="1800">
                <a:solidFill>
                  <a:srgbClr val="000000"/>
                </a:solidFill>
                <a:latin typeface="Constantia" panose="02030602050306030303" pitchFamily="18" charset="0"/>
              </a:rPr>
              <a:t>Cabe la inducción, la cooperación necesaria y la no necesaria</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dirty="0">
                <a:ea typeface="ＭＳ Ｐゴシック" charset="0"/>
                <a:cs typeface="ＭＳ Ｐゴシック" charset="0"/>
              </a:rPr>
              <a:t>Bien jurídico</a:t>
            </a:r>
            <a:endParaRPr lang="es-ES" dirty="0"/>
          </a:p>
        </p:txBody>
      </p:sp>
      <p:sp>
        <p:nvSpPr>
          <p:cNvPr id="5" name="Rounded Rectangle 4"/>
          <p:cNvSpPr/>
          <p:nvPr/>
        </p:nvSpPr>
        <p:spPr>
          <a:xfrm>
            <a:off x="611560" y="2199259"/>
            <a:ext cx="2386608"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solidFill>
                  <a:schemeClr val="tx1"/>
                </a:solidFill>
                <a:ea typeface="ＭＳ Ｐゴシック" charset="0"/>
                <a:cs typeface="ＭＳ Ｐゴシック" charset="0"/>
              </a:rPr>
              <a:t>La propiedad intelectual comprende</a:t>
            </a:r>
            <a:endParaRPr lang="es-ES" dirty="0">
              <a:solidFill>
                <a:schemeClr val="tx1"/>
              </a:solidFill>
            </a:endParaRPr>
          </a:p>
        </p:txBody>
      </p:sp>
      <p:sp>
        <p:nvSpPr>
          <p:cNvPr id="7" name="Rounded Rectangle 6"/>
          <p:cNvSpPr/>
          <p:nvPr/>
        </p:nvSpPr>
        <p:spPr>
          <a:xfrm>
            <a:off x="3419872" y="2204864"/>
            <a:ext cx="1800200"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u="sng">
                <a:latin typeface="Constantia" panose="02030602050306030303" pitchFamily="18" charset="0"/>
              </a:rPr>
              <a:t>derechos</a:t>
            </a:r>
            <a:endParaRPr lang="es-ES" altLang="es-ES" sz="1800" u="sng">
              <a:latin typeface="Constantia" panose="02030602050306030303" pitchFamily="18" charset="0"/>
            </a:endParaRPr>
          </a:p>
          <a:p>
            <a:pPr algn="ctr" eaLnBrk="1" hangingPunct="1"/>
            <a:r>
              <a:rPr lang="es-ES_tradnl" altLang="es-ES" sz="1800" u="sng">
                <a:latin typeface="Constantia" panose="02030602050306030303" pitchFamily="18" charset="0"/>
              </a:rPr>
              <a:t>de carácter personal </a:t>
            </a:r>
            <a:endParaRPr lang="es-ES" altLang="es-ES" sz="1800" u="sng">
              <a:latin typeface="Constantia" panose="02030602050306030303" pitchFamily="18" charset="0"/>
            </a:endParaRPr>
          </a:p>
        </p:txBody>
      </p:sp>
      <p:sp>
        <p:nvSpPr>
          <p:cNvPr id="8" name="Rounded Rectangle 7"/>
          <p:cNvSpPr/>
          <p:nvPr/>
        </p:nvSpPr>
        <p:spPr>
          <a:xfrm>
            <a:off x="5832140" y="2204864"/>
            <a:ext cx="1800200"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u="sng" dirty="0">
                <a:solidFill>
                  <a:schemeClr val="tx1"/>
                </a:solidFill>
                <a:ea typeface="ＭＳ Ｐゴシック" charset="0"/>
                <a:cs typeface="ＭＳ Ｐゴシック" charset="0"/>
              </a:rPr>
              <a:t>Derechos patrimoniales</a:t>
            </a:r>
            <a:endParaRPr lang="es-ES" u="sng" dirty="0">
              <a:solidFill>
                <a:schemeClr val="tx1"/>
              </a:solidFill>
            </a:endParaRPr>
          </a:p>
        </p:txBody>
      </p:sp>
      <p:sp>
        <p:nvSpPr>
          <p:cNvPr id="6" name="Rounded Rectangle 5"/>
          <p:cNvSpPr/>
          <p:nvPr/>
        </p:nvSpPr>
        <p:spPr>
          <a:xfrm>
            <a:off x="3419872" y="2204864"/>
            <a:ext cx="4464496"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dirty="0">
                <a:latin typeface="Constantia" panose="02030602050306030303" pitchFamily="18" charset="0"/>
              </a:rPr>
              <a:t>atribuyen al autor la plena disposición y el derecho exclusivo a la explotación de la obra</a:t>
            </a:r>
            <a:endParaRPr lang="es-ES" altLang="es-ES" sz="1800" dirty="0">
              <a:latin typeface="Constantia" panose="02030602050306030303" pitchFamily="18" charset="0"/>
            </a:endParaRPr>
          </a:p>
        </p:txBody>
      </p:sp>
      <p:sp>
        <p:nvSpPr>
          <p:cNvPr id="9" name="Rounded Rectangle 8"/>
          <p:cNvSpPr/>
          <p:nvPr/>
        </p:nvSpPr>
        <p:spPr>
          <a:xfrm>
            <a:off x="3419872" y="3717032"/>
            <a:ext cx="4464496"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r>
              <a:rPr lang="es-ES_tradnl" altLang="es-ES" sz="1800" dirty="0">
                <a:latin typeface="Constantia" panose="02030602050306030303" pitchFamily="18" charset="0"/>
              </a:rPr>
              <a:t>Las facultades de orden moral que corresponden al autor sobre su creación (titularidad, integridad, respecto a su esencia y contenido) </a:t>
            </a:r>
          </a:p>
        </p:txBody>
      </p:sp>
      <p:sp>
        <p:nvSpPr>
          <p:cNvPr id="10" name="Rounded Rectangle 9"/>
          <p:cNvSpPr/>
          <p:nvPr/>
        </p:nvSpPr>
        <p:spPr>
          <a:xfrm>
            <a:off x="3419872" y="5157192"/>
            <a:ext cx="4464496" cy="136815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r>
              <a:rPr lang="es-ES_tradnl" altLang="es-ES" sz="1800" dirty="0">
                <a:latin typeface="Constantia" panose="02030602050306030303" pitchFamily="18" charset="0"/>
              </a:rPr>
              <a:t>Los derechos dirigidos a la obtención de los beneficios económicos que eventualmente reporten (derechos de reproducción, distribución, comunicación pública y transformación)</a:t>
            </a:r>
          </a:p>
        </p:txBody>
      </p:sp>
      <p:sp>
        <p:nvSpPr>
          <p:cNvPr id="11" name="Rounded Rectangle 10"/>
          <p:cNvSpPr/>
          <p:nvPr/>
        </p:nvSpPr>
        <p:spPr>
          <a:xfrm>
            <a:off x="457200" y="4293096"/>
            <a:ext cx="2242592" cy="129614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 dirty="0">
                <a:solidFill>
                  <a:schemeClr val="tx1"/>
                </a:solidFill>
              </a:rPr>
              <a:t>Se protege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305800" cy="1143000"/>
          </a:xfrm>
        </p:spPr>
        <p:txBody>
          <a:bodyPr/>
          <a:lstStyle/>
          <a:p>
            <a:pPr>
              <a:defRPr/>
            </a:pPr>
            <a:endParaRPr lang="es-ES" dirty="0"/>
          </a:p>
        </p:txBody>
      </p:sp>
      <p:sp>
        <p:nvSpPr>
          <p:cNvPr id="3" name="2 Rectángulo redondeado"/>
          <p:cNvSpPr/>
          <p:nvPr/>
        </p:nvSpPr>
        <p:spPr>
          <a:xfrm>
            <a:off x="755576" y="1988840"/>
            <a:ext cx="2016224" cy="194421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En los casos de distribución al por menor</a:t>
            </a:r>
          </a:p>
        </p:txBody>
      </p:sp>
      <p:sp>
        <p:nvSpPr>
          <p:cNvPr id="4" name="3 Rectángulo redondeado"/>
          <p:cNvSpPr/>
          <p:nvPr/>
        </p:nvSpPr>
        <p:spPr>
          <a:xfrm>
            <a:off x="3779912" y="1988840"/>
            <a:ext cx="4536504" cy="64807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 dirty="0"/>
              <a:t>Atendidas las </a:t>
            </a:r>
            <a:r>
              <a:rPr lang="es-ES"/>
              <a:t>caracteristicas</a:t>
            </a:r>
            <a:r>
              <a:rPr lang="es-ES" dirty="0"/>
              <a:t> del culpable</a:t>
            </a:r>
          </a:p>
        </p:txBody>
      </p:sp>
      <p:sp>
        <p:nvSpPr>
          <p:cNvPr id="5" name="4 Rectángulo redondeado"/>
          <p:cNvSpPr/>
          <p:nvPr/>
        </p:nvSpPr>
        <p:spPr>
          <a:xfrm>
            <a:off x="3779912" y="2852936"/>
            <a:ext cx="4536504" cy="7200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La reducida cuantía del beneficio económico</a:t>
            </a:r>
          </a:p>
        </p:txBody>
      </p:sp>
      <p:sp>
        <p:nvSpPr>
          <p:cNvPr id="6" name="5 Rectángulo redondeado"/>
          <p:cNvSpPr/>
          <p:nvPr/>
        </p:nvSpPr>
        <p:spPr>
          <a:xfrm>
            <a:off x="3779912" y="3789040"/>
            <a:ext cx="4536504" cy="79208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Siempre que no concurran  las características del apartado anterior</a:t>
            </a:r>
          </a:p>
        </p:txBody>
      </p:sp>
      <p:sp>
        <p:nvSpPr>
          <p:cNvPr id="7" name="6 Rectángulo redondeado"/>
          <p:cNvSpPr/>
          <p:nvPr/>
        </p:nvSpPr>
        <p:spPr>
          <a:xfrm>
            <a:off x="3808572" y="4797152"/>
            <a:ext cx="4536504"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Pena de multa de 3 a 6 meses o trabajos en beneficio de la comunidad de 31 a 60 días</a:t>
            </a:r>
          </a:p>
        </p:txBody>
      </p:sp>
      <p:sp>
        <p:nvSpPr>
          <p:cNvPr id="8" name="7 Rectángulo redondeado"/>
          <p:cNvSpPr/>
          <p:nvPr/>
        </p:nvSpPr>
        <p:spPr>
          <a:xfrm>
            <a:off x="755576" y="4231842"/>
            <a:ext cx="2016224" cy="1501413"/>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 altLang="es-ES" sz="1800">
                <a:solidFill>
                  <a:srgbClr val="000000"/>
                </a:solidFill>
                <a:latin typeface="Constantia" panose="02030602050306030303" pitchFamily="18" charset="0"/>
              </a:rPr>
              <a:t>Si la cuantía es inferior a los 400€ se castigará como falta 623.5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Pena</a:t>
            </a:r>
            <a:endParaRPr lang="es-ES" dirty="0"/>
          </a:p>
        </p:txBody>
      </p:sp>
      <p:sp>
        <p:nvSpPr>
          <p:cNvPr id="3" name="Rectángulo redondeado 2"/>
          <p:cNvSpPr/>
          <p:nvPr/>
        </p:nvSpPr>
        <p:spPr>
          <a:xfrm>
            <a:off x="899592" y="2420888"/>
            <a:ext cx="7344816"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De 6 meses a 4 años y multa de 12 a 24 meses</a:t>
            </a:r>
            <a:endParaRPr lang="es-ES" dirty="0"/>
          </a:p>
        </p:txBody>
      </p:sp>
      <p:sp>
        <p:nvSpPr>
          <p:cNvPr id="4" name="Rectángulo redondeado 3"/>
          <p:cNvSpPr/>
          <p:nvPr/>
        </p:nvSpPr>
        <p:spPr>
          <a:xfrm>
            <a:off x="937692" y="3786776"/>
            <a:ext cx="7344816" cy="792088"/>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Distribución o comercialización</a:t>
            </a:r>
            <a:r>
              <a:rPr lang="es-ES" dirty="0" smtClean="0"/>
              <a:t> ambulante o ocasional</a:t>
            </a:r>
          </a:p>
          <a:p>
            <a:pPr algn="ctr"/>
            <a:r>
              <a:rPr lang="es-ES" dirty="0" smtClean="0"/>
              <a:t>6 meses a 2 años</a:t>
            </a:r>
            <a:endParaRPr lang="es-ES" dirty="0"/>
          </a:p>
        </p:txBody>
      </p:sp>
    </p:spTree>
    <p:extLst>
      <p:ext uri="{BB962C8B-B14F-4D97-AF65-F5344CB8AC3E}">
        <p14:creationId xmlns:p14="http://schemas.microsoft.com/office/powerpoint/2010/main" val="41342948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270.2</a:t>
            </a:r>
            <a:endParaRPr lang="es-ES" dirty="0"/>
          </a:p>
        </p:txBody>
      </p:sp>
      <p:sp>
        <p:nvSpPr>
          <p:cNvPr id="3" name="Rectángulo redondeado 2"/>
          <p:cNvSpPr/>
          <p:nvPr/>
        </p:nvSpPr>
        <p:spPr>
          <a:xfrm>
            <a:off x="611560" y="2204864"/>
            <a:ext cx="3312368" cy="10081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En la prestación de servicios de la sociedad de la información</a:t>
            </a:r>
            <a:endParaRPr lang="es-ES" dirty="0"/>
          </a:p>
        </p:txBody>
      </p:sp>
      <p:sp>
        <p:nvSpPr>
          <p:cNvPr id="4" name="Rectángulo redondeado 3"/>
          <p:cNvSpPr/>
          <p:nvPr/>
        </p:nvSpPr>
        <p:spPr>
          <a:xfrm>
            <a:off x="4572000" y="2204864"/>
            <a:ext cx="4191000" cy="10081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Con ánimo de obtener un beneficio económico directo o indirecto y en perjuicio de un tercero</a:t>
            </a:r>
            <a:endParaRPr lang="es-ES" dirty="0"/>
          </a:p>
        </p:txBody>
      </p:sp>
      <p:sp>
        <p:nvSpPr>
          <p:cNvPr id="5" name="Rectángulo redondeado 4"/>
          <p:cNvSpPr/>
          <p:nvPr/>
        </p:nvSpPr>
        <p:spPr>
          <a:xfrm>
            <a:off x="607282" y="3501008"/>
            <a:ext cx="3312368" cy="10801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Facilite de modo activo y no neutral y sin limitarse a un tratamiento técnico</a:t>
            </a:r>
            <a:endParaRPr lang="es-ES" dirty="0"/>
          </a:p>
        </p:txBody>
      </p:sp>
      <p:sp>
        <p:nvSpPr>
          <p:cNvPr id="6" name="Rectángulo redondeado 5"/>
          <p:cNvSpPr/>
          <p:nvPr/>
        </p:nvSpPr>
        <p:spPr>
          <a:xfrm>
            <a:off x="4572000" y="3501009"/>
            <a:ext cx="4191000" cy="10801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El acceso o a la localización en Internet de obras o prestaciones objeto de propiedad intelectual  </a:t>
            </a:r>
            <a:endParaRPr lang="es-ES" dirty="0"/>
          </a:p>
        </p:txBody>
      </p:sp>
      <p:sp>
        <p:nvSpPr>
          <p:cNvPr id="7" name="Rectángulo redondeado 6"/>
          <p:cNvSpPr/>
          <p:nvPr/>
        </p:nvSpPr>
        <p:spPr>
          <a:xfrm>
            <a:off x="611560" y="4866896"/>
            <a:ext cx="3312368" cy="108012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Sin la autorización</a:t>
            </a:r>
            <a:endParaRPr lang="es-ES" dirty="0"/>
          </a:p>
        </p:txBody>
      </p:sp>
      <p:sp>
        <p:nvSpPr>
          <p:cNvPr id="8" name="Rectángulo redondeado 7"/>
          <p:cNvSpPr/>
          <p:nvPr/>
        </p:nvSpPr>
        <p:spPr>
          <a:xfrm>
            <a:off x="4572000" y="4938904"/>
            <a:ext cx="4191000" cy="1008112"/>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En particular listados de enlaces a las obras y contenidos.</a:t>
            </a:r>
            <a:endParaRPr lang="es-ES" dirty="0"/>
          </a:p>
        </p:txBody>
      </p:sp>
    </p:spTree>
    <p:extLst>
      <p:ext uri="{BB962C8B-B14F-4D97-AF65-F5344CB8AC3E}">
        <p14:creationId xmlns:p14="http://schemas.microsoft.com/office/powerpoint/2010/main" val="15918072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270.3</a:t>
            </a:r>
            <a:endParaRPr lang="es-ES" dirty="0"/>
          </a:p>
        </p:txBody>
      </p:sp>
      <p:sp>
        <p:nvSpPr>
          <p:cNvPr id="3" name="Rectángulo redondeado 2"/>
          <p:cNvSpPr/>
          <p:nvPr/>
        </p:nvSpPr>
        <p:spPr>
          <a:xfrm>
            <a:off x="971600" y="2348880"/>
            <a:ext cx="7272808"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El juez o Tribunal ordenará la retirada de las obras o prestaciones objeto de la infracción</a:t>
            </a:r>
            <a:endParaRPr lang="es-ES" dirty="0"/>
          </a:p>
        </p:txBody>
      </p:sp>
      <p:sp>
        <p:nvSpPr>
          <p:cNvPr id="4" name="Rectángulo redondeado 3"/>
          <p:cNvSpPr/>
          <p:nvPr/>
        </p:nvSpPr>
        <p:spPr>
          <a:xfrm>
            <a:off x="971600" y="3501008"/>
            <a:ext cx="7272808" cy="864096"/>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s-ES" dirty="0" smtClean="0"/>
              <a:t>También podrá ordenar la interrupción de la web y en caso de reincidencia su bloqueo</a:t>
            </a:r>
            <a:endParaRPr lang="es-ES" dirty="0"/>
          </a:p>
        </p:txBody>
      </p:sp>
    </p:spTree>
    <p:extLst>
      <p:ext uri="{BB962C8B-B14F-4D97-AF65-F5344CB8AC3E}">
        <p14:creationId xmlns:p14="http://schemas.microsoft.com/office/powerpoint/2010/main" val="30107561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dirty="0" smtClean="0">
                <a:ea typeface="ＭＳ Ｐゴシック" pitchFamily="34" charset="-128"/>
              </a:rPr>
              <a:t>Art. </a:t>
            </a:r>
            <a:r>
              <a:rPr lang="es-ES_tradnl" dirty="0" smtClean="0">
                <a:ea typeface="ＭＳ Ｐゴシック" pitchFamily="34" charset="-128"/>
              </a:rPr>
              <a:t>270.5</a:t>
            </a:r>
            <a:endParaRPr lang="es-ES" dirty="0"/>
          </a:p>
        </p:txBody>
      </p:sp>
      <p:sp>
        <p:nvSpPr>
          <p:cNvPr id="3" name="2 Rectángulo redondeado"/>
          <p:cNvSpPr/>
          <p:nvPr/>
        </p:nvSpPr>
        <p:spPr>
          <a:xfrm>
            <a:off x="457200" y="2060848"/>
            <a:ext cx="5266928"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Exportar o almacenar ejemplares de las obras, producciones o ejecuciones a que se refiere al apartado anterior sin la referida autorización</a:t>
            </a:r>
            <a:endParaRPr lang="es-ES" altLang="es-ES" sz="1800">
              <a:solidFill>
                <a:srgbClr val="000000"/>
              </a:solidFill>
              <a:latin typeface="Constantia" panose="02030602050306030303" pitchFamily="18" charset="0"/>
            </a:endParaRPr>
          </a:p>
        </p:txBody>
      </p:sp>
      <p:sp>
        <p:nvSpPr>
          <p:cNvPr id="4" name="3 Rectángulo redondeado"/>
          <p:cNvSpPr/>
          <p:nvPr/>
        </p:nvSpPr>
        <p:spPr>
          <a:xfrm>
            <a:off x="6300192" y="2060848"/>
            <a:ext cx="2160240"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Pena: de seis meses a dos años y multa de 12 a 24 meses</a:t>
            </a:r>
            <a:endParaRPr lang="es-ES" altLang="es-ES" sz="1800">
              <a:solidFill>
                <a:srgbClr val="000000"/>
              </a:solidFill>
              <a:latin typeface="Constantia" panose="02030602050306030303" pitchFamily="18" charset="0"/>
            </a:endParaRPr>
          </a:p>
        </p:txBody>
      </p:sp>
      <p:sp>
        <p:nvSpPr>
          <p:cNvPr id="5" name="4 Rectángulo redondeado"/>
          <p:cNvSpPr/>
          <p:nvPr/>
        </p:nvSpPr>
        <p:spPr>
          <a:xfrm>
            <a:off x="457200" y="3717032"/>
            <a:ext cx="4618856" cy="172819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Los que importen intencionalmente estos productos sin dicha autorización, tanto si éstos tienen un origen lícito como ilícito en su país de procedencia</a:t>
            </a:r>
            <a:endParaRPr lang="es-ES" altLang="es-ES" sz="1800">
              <a:solidFill>
                <a:srgbClr val="000000"/>
              </a:solidFill>
              <a:latin typeface="Constantia" panose="02030602050306030303" pitchFamily="18" charset="0"/>
            </a:endParaRPr>
          </a:p>
        </p:txBody>
      </p:sp>
      <p:sp>
        <p:nvSpPr>
          <p:cNvPr id="6" name="5 Rectángulo redondeado"/>
          <p:cNvSpPr/>
          <p:nvPr/>
        </p:nvSpPr>
        <p:spPr>
          <a:xfrm>
            <a:off x="5508104" y="3717032"/>
            <a:ext cx="2952328" cy="266429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Si se importa de un país de la UE no será punible cuando aquéllos se hayan adquirido directamente del titular de los derechos en dicho Estado, o con su consentimiento</a:t>
            </a:r>
            <a:endParaRPr lang="es-ES" altLang="es-ES" sz="1800">
              <a:solidFill>
                <a:srgbClr val="000000"/>
              </a:solidFill>
              <a:latin typeface="Constantia" panose="02030602050306030303"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305800" cy="1143000"/>
          </a:xfrm>
        </p:spPr>
        <p:txBody>
          <a:bodyPr/>
          <a:lstStyle/>
          <a:p>
            <a:pPr>
              <a:defRPr/>
            </a:pPr>
            <a:endParaRPr lang="es-ES"/>
          </a:p>
        </p:txBody>
      </p:sp>
      <p:sp>
        <p:nvSpPr>
          <p:cNvPr id="3" name="2 Rectángulo redondeado"/>
          <p:cNvSpPr/>
          <p:nvPr/>
        </p:nvSpPr>
        <p:spPr>
          <a:xfrm>
            <a:off x="611560" y="2276872"/>
            <a:ext cx="3816424" cy="237626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_tradnl" altLang="es-ES" sz="1800">
                <a:solidFill>
                  <a:srgbClr val="000000"/>
                </a:solidFill>
                <a:latin typeface="Constantia" panose="02030602050306030303" pitchFamily="18" charset="0"/>
              </a:rPr>
              <a:t>El primer caso es la exportación y almacenamiento intencionados y no autorizados de copias de una obra protegida</a:t>
            </a:r>
          </a:p>
        </p:txBody>
      </p:sp>
      <p:sp>
        <p:nvSpPr>
          <p:cNvPr id="4" name="3 Rectángulo redondeado"/>
          <p:cNvSpPr/>
          <p:nvPr/>
        </p:nvSpPr>
        <p:spPr>
          <a:xfrm>
            <a:off x="5076056" y="2276872"/>
            <a:ext cx="3312368" cy="237626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r>
              <a:rPr lang="es-ES_tradnl" altLang="es-ES" sz="1800">
                <a:solidFill>
                  <a:srgbClr val="000000"/>
                </a:solidFill>
                <a:latin typeface="Constantia" panose="02030602050306030303" pitchFamily="18" charset="0"/>
              </a:rPr>
              <a:t>El segundo a la importación intencionada y no autorizada</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305800" cy="1143000"/>
          </a:xfrm>
        </p:spPr>
        <p:txBody>
          <a:bodyPr/>
          <a:lstStyle/>
          <a:p>
            <a:pPr>
              <a:defRPr/>
            </a:pPr>
            <a:endParaRPr lang="es-ES"/>
          </a:p>
        </p:txBody>
      </p:sp>
      <p:sp>
        <p:nvSpPr>
          <p:cNvPr id="3" name="2 Rectángulo redondeado"/>
          <p:cNvSpPr/>
          <p:nvPr/>
        </p:nvSpPr>
        <p:spPr>
          <a:xfrm>
            <a:off x="457200" y="1847088"/>
            <a:ext cx="3754760" cy="316835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Se trata de un delito de peligro abstracto en .</a:t>
            </a:r>
          </a:p>
          <a:p>
            <a:pPr algn="ctr" eaLnBrk="1" hangingPunct="1"/>
            <a:r>
              <a:rPr lang="es-ES_tradnl" altLang="es-ES" sz="1800">
                <a:solidFill>
                  <a:srgbClr val="000000"/>
                </a:solidFill>
                <a:latin typeface="Constantia" panose="02030602050306030303" pitchFamily="18" charset="0"/>
              </a:rPr>
              <a:t>Son comportamientos que constituyen actos preparatorios de hechos realmente lesivos de la propiedad intelectual, como la distribución o la comunicación pública</a:t>
            </a:r>
            <a:endParaRPr lang="es-ES" altLang="es-ES" sz="1800">
              <a:solidFill>
                <a:srgbClr val="000000"/>
              </a:solidFill>
              <a:latin typeface="Constantia" panose="02030602050306030303" pitchFamily="18" charset="0"/>
            </a:endParaRPr>
          </a:p>
        </p:txBody>
      </p:sp>
      <p:sp>
        <p:nvSpPr>
          <p:cNvPr id="4" name="3 Rectángulo redondeado"/>
          <p:cNvSpPr/>
          <p:nvPr/>
        </p:nvSpPr>
        <p:spPr>
          <a:xfrm>
            <a:off x="4716016" y="1847088"/>
            <a:ext cx="3816424" cy="316835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lnSpc>
                <a:spcPct val="90000"/>
              </a:lnSpc>
            </a:pPr>
            <a:r>
              <a:rPr lang="es-ES_tradnl" altLang="es-ES" sz="1800">
                <a:solidFill>
                  <a:srgbClr val="000000"/>
                </a:solidFill>
                <a:latin typeface="Constantia" panose="02030602050306030303" pitchFamily="18" charset="0"/>
              </a:rPr>
              <a:t>La importación y exportación son conductas que cumplen una función instrumental respecto de la distribución. Infringen este derecho al situar ejemplares fuera del ámbito territorial que determinó su titular al ponerlos en circulación</a:t>
            </a:r>
          </a:p>
        </p:txBody>
      </p:sp>
      <p:sp>
        <p:nvSpPr>
          <p:cNvPr id="5" name="4 Rectángulo redondeado"/>
          <p:cNvSpPr/>
          <p:nvPr/>
        </p:nvSpPr>
        <p:spPr>
          <a:xfrm>
            <a:off x="1691680" y="5409220"/>
            <a:ext cx="5544616" cy="79208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lnSpc>
                <a:spcPct val="90000"/>
              </a:lnSpc>
            </a:pPr>
            <a:r>
              <a:rPr lang="es-ES_tradnl" altLang="es-ES" sz="1800">
                <a:solidFill>
                  <a:srgbClr val="000000"/>
                </a:solidFill>
                <a:latin typeface="Constantia" panose="02030602050306030303" pitchFamily="18" charset="0"/>
              </a:rPr>
              <a:t>Ha de tener propósitos comerciales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850"/>
            <a:ext cx="8305800" cy="1143000"/>
          </a:xfrm>
        </p:spPr>
        <p:txBody>
          <a:bodyPr/>
          <a:lstStyle/>
          <a:p>
            <a:pPr>
              <a:defRPr/>
            </a:pPr>
            <a:endParaRPr lang="es-ES"/>
          </a:p>
        </p:txBody>
      </p:sp>
      <p:sp>
        <p:nvSpPr>
          <p:cNvPr id="3" name="2 Rectángulo redondeado"/>
          <p:cNvSpPr/>
          <p:nvPr/>
        </p:nvSpPr>
        <p:spPr>
          <a:xfrm>
            <a:off x="683568" y="2348880"/>
            <a:ext cx="3168352" cy="29523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Cuando la importación se produce desde un país comunitario para su distribución en España y las copias son lícitas, el agotamiento del derecho de distribución intracomunitario</a:t>
            </a:r>
            <a:endParaRPr lang="es-ES" altLang="es-ES" sz="1800">
              <a:solidFill>
                <a:srgbClr val="000000"/>
              </a:solidFill>
              <a:latin typeface="Constantia" panose="02030602050306030303" pitchFamily="18" charset="0"/>
            </a:endParaRPr>
          </a:p>
        </p:txBody>
      </p:sp>
      <p:sp>
        <p:nvSpPr>
          <p:cNvPr id="4" name="3 Rectángulo redondeado"/>
          <p:cNvSpPr/>
          <p:nvPr/>
        </p:nvSpPr>
        <p:spPr>
          <a:xfrm>
            <a:off x="4644008" y="2348880"/>
            <a:ext cx="3600400" cy="29523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No se habla de ánimo de lucro ni de perjuicio a tercero, sin embargo, la doctrina entiende que se tienen que suponer puesto que la gravedad de la pena es la misma</a:t>
            </a:r>
            <a:endParaRPr lang="es-ES" altLang="es-ES" sz="1800">
              <a:solidFill>
                <a:srgbClr val="000000"/>
              </a:solidFill>
              <a:latin typeface="Constantia" panose="02030602050306030303"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smtClean="0">
                <a:ea typeface="ＭＳ Ｐゴシック" pitchFamily="34" charset="-128"/>
              </a:rPr>
              <a:t>Art. 270.3</a:t>
            </a:r>
            <a:endParaRPr lang="es-ES" dirty="0"/>
          </a:p>
        </p:txBody>
      </p:sp>
      <p:sp>
        <p:nvSpPr>
          <p:cNvPr id="3" name="2 Rectángulo redondeado"/>
          <p:cNvSpPr/>
          <p:nvPr/>
        </p:nvSpPr>
        <p:spPr>
          <a:xfrm>
            <a:off x="683568" y="2204864"/>
            <a:ext cx="7200800" cy="18002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La fabricación, puesta en circulación, incluso gratuita, o la tenencia de medios físicos o lógicos específicamente destinados a desproteger programas de ordenador o cualesquiera de las otras obras, interpretaciones o ejecuciones</a:t>
            </a:r>
            <a:endParaRPr lang="es-ES" altLang="es-ES" sz="1800">
              <a:solidFill>
                <a:srgbClr val="000000"/>
              </a:solidFill>
              <a:latin typeface="Constantia" panose="02030602050306030303"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dirty="0" smtClean="0">
                <a:ea typeface="ＭＳ Ｐゴシック" pitchFamily="34" charset="-128"/>
              </a:rPr>
              <a:t>Tipo agravado art. 271</a:t>
            </a:r>
            <a:endParaRPr lang="es-ES" dirty="0"/>
          </a:p>
        </p:txBody>
      </p:sp>
      <p:sp>
        <p:nvSpPr>
          <p:cNvPr id="3" name="2 Rectángulo redondeado"/>
          <p:cNvSpPr/>
          <p:nvPr/>
        </p:nvSpPr>
        <p:spPr>
          <a:xfrm>
            <a:off x="755576" y="2852936"/>
            <a:ext cx="2808312" cy="187220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Se agrava la pena (uno a cuatro años y multa de 12 a 24 meses más inhabilitación) cuando:</a:t>
            </a:r>
            <a:endParaRPr lang="es-ES" altLang="es-ES" sz="1800">
              <a:solidFill>
                <a:srgbClr val="000000"/>
              </a:solidFill>
              <a:latin typeface="Constantia" panose="02030602050306030303" pitchFamily="18" charset="0"/>
            </a:endParaRPr>
          </a:p>
        </p:txBody>
      </p:sp>
      <p:sp>
        <p:nvSpPr>
          <p:cNvPr id="4" name="3 Rectángulo redondeado"/>
          <p:cNvSpPr/>
          <p:nvPr/>
        </p:nvSpPr>
        <p:spPr>
          <a:xfrm>
            <a:off x="4067944" y="1847088"/>
            <a:ext cx="4176464" cy="100584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el beneficio obtenido posea especial trascendencia económica </a:t>
            </a:r>
            <a:endParaRPr lang="es-ES" altLang="es-ES" sz="1800">
              <a:solidFill>
                <a:srgbClr val="000000"/>
              </a:solidFill>
              <a:latin typeface="Constantia" panose="02030602050306030303" pitchFamily="18" charset="0"/>
            </a:endParaRPr>
          </a:p>
        </p:txBody>
      </p:sp>
      <p:sp>
        <p:nvSpPr>
          <p:cNvPr id="5" name="4 Rectángulo redondeado"/>
          <p:cNvSpPr/>
          <p:nvPr/>
        </p:nvSpPr>
        <p:spPr>
          <a:xfrm>
            <a:off x="4067944" y="3068960"/>
            <a:ext cx="4176464" cy="180020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los hechos revistan especial gravedad, atendiendo al valor de los objetos producidos ilícitamente o la especial importancia de los perjuicios ocasionados</a:t>
            </a:r>
            <a:endParaRPr lang="es-ES" altLang="es-ES" sz="1800">
              <a:solidFill>
                <a:srgbClr val="000000"/>
              </a:solidFill>
              <a:latin typeface="Constantia" panose="02030602050306030303" pitchFamily="18" charset="0"/>
            </a:endParaRPr>
          </a:p>
        </p:txBody>
      </p:sp>
      <p:sp>
        <p:nvSpPr>
          <p:cNvPr id="6" name="5 Rectángulo redondeado"/>
          <p:cNvSpPr/>
          <p:nvPr/>
        </p:nvSpPr>
        <p:spPr>
          <a:xfrm>
            <a:off x="4067944" y="5013176"/>
            <a:ext cx="4176464" cy="7200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la asociación u organización para realizar este delito</a:t>
            </a:r>
            <a:endParaRPr lang="es-ES" altLang="es-ES" sz="1800">
              <a:solidFill>
                <a:srgbClr val="000000"/>
              </a:solidFill>
              <a:latin typeface="Constantia" panose="02030602050306030303" pitchFamily="18" charset="0"/>
            </a:endParaRPr>
          </a:p>
        </p:txBody>
      </p:sp>
      <p:sp>
        <p:nvSpPr>
          <p:cNvPr id="7" name="6 Rectángulo redondeado"/>
          <p:cNvSpPr/>
          <p:nvPr/>
        </p:nvSpPr>
        <p:spPr>
          <a:xfrm>
            <a:off x="4067944" y="5949280"/>
            <a:ext cx="4176464" cy="7200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solidFill>
                  <a:srgbClr val="000000"/>
                </a:solidFill>
                <a:latin typeface="Constantia" panose="02030602050306030303" pitchFamily="18" charset="0"/>
              </a:rPr>
              <a:t>se utilice a menores de 18 años para cometer los delitos</a:t>
            </a:r>
            <a:endParaRPr lang="es-ES" altLang="es-ES" sz="1800">
              <a:solidFill>
                <a:srgbClr val="000000"/>
              </a:solidFill>
              <a:latin typeface="Constantia" panose="02030602050306030303"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dirty="0">
                <a:ea typeface="ＭＳ Ｐゴシック" charset="0"/>
                <a:cs typeface="ＭＳ Ｐゴシック" charset="0"/>
              </a:rPr>
              <a:t>Tipo básico (art. </a:t>
            </a:r>
            <a:r>
              <a:rPr lang="es-ES_tradnl" dirty="0" smtClean="0">
                <a:ea typeface="ＭＳ Ｐゴシック" charset="0"/>
                <a:cs typeface="ＭＳ Ｐゴシック" charset="0"/>
              </a:rPr>
              <a:t>270.1)</a:t>
            </a:r>
            <a:endParaRPr lang="es-ES" dirty="0"/>
          </a:p>
        </p:txBody>
      </p:sp>
      <p:sp>
        <p:nvSpPr>
          <p:cNvPr id="3" name="Rounded Rectangle 2"/>
          <p:cNvSpPr/>
          <p:nvPr/>
        </p:nvSpPr>
        <p:spPr>
          <a:xfrm>
            <a:off x="457200" y="2348880"/>
            <a:ext cx="2314600" cy="93610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solidFill>
                  <a:schemeClr val="tx1"/>
                </a:solidFill>
                <a:ea typeface="ＭＳ Ｐゴシック" charset="0"/>
                <a:cs typeface="ＭＳ Ｐゴシック" charset="0"/>
              </a:rPr>
              <a:t>Objeto material</a:t>
            </a:r>
            <a:endParaRPr lang="es-ES" dirty="0">
              <a:solidFill>
                <a:schemeClr val="tx1"/>
              </a:solidFill>
            </a:endParaRPr>
          </a:p>
        </p:txBody>
      </p:sp>
      <p:sp>
        <p:nvSpPr>
          <p:cNvPr id="4" name="Rounded Rectangle 3"/>
          <p:cNvSpPr/>
          <p:nvPr/>
        </p:nvSpPr>
        <p:spPr>
          <a:xfrm>
            <a:off x="3419872" y="2348880"/>
            <a:ext cx="4824536" cy="158417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latin typeface="Constantia" panose="02030602050306030303" pitchFamily="18" charset="0"/>
              </a:rPr>
              <a:t>Una obra literaria, artística o científica, o su transformación, interpretación o ejecución artística fijada en cualquier tipo de soporte o comunicada a través de cualquier medio</a:t>
            </a:r>
            <a:endParaRPr lang="es-ES" altLang="es-ES" sz="1800">
              <a:latin typeface="Constantia" panose="02030602050306030303" pitchFamily="18" charset="0"/>
            </a:endParaRPr>
          </a:p>
        </p:txBody>
      </p:sp>
      <p:sp>
        <p:nvSpPr>
          <p:cNvPr id="5" name="Rounded Rectangle 4"/>
          <p:cNvSpPr/>
          <p:nvPr/>
        </p:nvSpPr>
        <p:spPr>
          <a:xfrm>
            <a:off x="3419872" y="4293096"/>
            <a:ext cx="4824536" cy="194421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latin typeface="Constantia" panose="02030602050306030303" pitchFamily="18" charset="0"/>
              </a:rPr>
              <a:t>Técnicamente, la referencia típica constituye un elemento normativo de valoración legal, cuya concreción ha de hacerse conforme a la Ley de Protección Intelectual</a:t>
            </a:r>
            <a:endParaRPr lang="es-ES" altLang="es-ES" sz="1800">
              <a:latin typeface="Constantia" panose="02030602050306030303"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611560" y="2348880"/>
            <a:ext cx="7776864" cy="144016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solidFill>
                  <a:schemeClr val="tx1"/>
                </a:solidFill>
                <a:ea typeface="ＭＳ Ｐゴシック" charset="0"/>
                <a:cs typeface="ＭＳ Ｐゴシック" charset="0"/>
              </a:rPr>
              <a:t>Obras son las creaciones originales, expresadas en cualquier soporte, tangible o intangible, actualmente conocido o que se invente en el futuro</a:t>
            </a:r>
            <a:endParaRPr lang="es-ES" dirty="0">
              <a:solidFill>
                <a:schemeClr val="tx1"/>
              </a:solidFill>
            </a:endParaRPr>
          </a:p>
        </p:txBody>
      </p:sp>
      <p:sp>
        <p:nvSpPr>
          <p:cNvPr id="4" name="Rounded Rectangle 3"/>
          <p:cNvSpPr/>
          <p:nvPr/>
        </p:nvSpPr>
        <p:spPr>
          <a:xfrm>
            <a:off x="611560" y="4149080"/>
            <a:ext cx="7776864" cy="194421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buFont typeface="Wingdings 2" panose="05020102010507070707" pitchFamily="18" charset="2"/>
              <a:buNone/>
            </a:pPr>
            <a:r>
              <a:rPr lang="es-ES_tradnl" altLang="es-ES" sz="1800">
                <a:latin typeface="Constantia" panose="02030602050306030303" pitchFamily="18" charset="0"/>
              </a:rPr>
              <a:t>Sólo pueden ser objeto de propiedad intelectual las creaciones originales. La originalidad se interpreta mayoritariamente en el sentido de que la obra sea una creación intelectual propia del autor, de cuya personalidad es una manifestación, lo que la diferencia de otras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457200" y="2204864"/>
            <a:ext cx="4042792" cy="208823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ea typeface="ＭＳ Ｐゴシック" charset="0"/>
                <a:cs typeface="ＭＳ Ｐゴシック" charset="0"/>
              </a:rPr>
              <a:t>Obras son las creaciones originales, expresadas en cualquier soporte, tangible o intangible, actualmente conocido o que se invente en el futuro</a:t>
            </a:r>
            <a:endParaRPr lang="es-ES" dirty="0"/>
          </a:p>
        </p:txBody>
      </p:sp>
      <p:sp>
        <p:nvSpPr>
          <p:cNvPr id="4" name="Rounded Rectangle 3"/>
          <p:cNvSpPr/>
          <p:nvPr/>
        </p:nvSpPr>
        <p:spPr>
          <a:xfrm>
            <a:off x="5148064" y="2204864"/>
            <a:ext cx="3614936" cy="352839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buFont typeface="Wingdings 2" panose="05020102010507070707" pitchFamily="18" charset="2"/>
              <a:buNone/>
            </a:pPr>
            <a:r>
              <a:rPr lang="es-ES_tradnl" altLang="es-ES" sz="1800">
                <a:latin typeface="Constantia" panose="02030602050306030303" pitchFamily="18" charset="0"/>
              </a:rPr>
              <a:t>Sólo pueden ser objeto de propiedad intelectual las creaciones originales. La originalidad se interpreta mayoritariamente en el sentido de que la obra sea una creación intelectual propia del autor, de cuya personalidad es una manifestación, lo que la diferencia de otras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457200" y="2348880"/>
            <a:ext cx="2458616"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latin typeface="Constantia" panose="02030602050306030303" pitchFamily="18" charset="0"/>
              </a:rPr>
              <a:t>También son objeto material del delito </a:t>
            </a:r>
            <a:endParaRPr lang="es-ES" altLang="es-ES" sz="1800">
              <a:latin typeface="Constantia" panose="02030602050306030303" pitchFamily="18" charset="0"/>
            </a:endParaRPr>
          </a:p>
        </p:txBody>
      </p:sp>
      <p:sp>
        <p:nvSpPr>
          <p:cNvPr id="4" name="Rounded Rectangle 3"/>
          <p:cNvSpPr/>
          <p:nvPr/>
        </p:nvSpPr>
        <p:spPr>
          <a:xfrm>
            <a:off x="3491880" y="2348880"/>
            <a:ext cx="4896544" cy="172819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latin typeface="Constantia" panose="02030602050306030303" pitchFamily="18" charset="0"/>
              </a:rPr>
              <a:t>las interpretaciones o ejecuciones artísticas fijadas en cualquier tipo de soporte o comunicadas a través de cualquier medio (art.270.1 en conexión con los art. 105 ss Ley propiedad intelectual</a:t>
            </a:r>
            <a:endParaRPr lang="es-ES" altLang="es-ES" sz="1800">
              <a:latin typeface="Constantia" panose="02030602050306030303" pitchFamily="18" charset="0"/>
            </a:endParaRPr>
          </a:p>
        </p:txBody>
      </p:sp>
      <p:sp>
        <p:nvSpPr>
          <p:cNvPr id="5" name="Rounded Rectangle 4"/>
          <p:cNvSpPr/>
          <p:nvPr/>
        </p:nvSpPr>
        <p:spPr>
          <a:xfrm>
            <a:off x="3491880" y="4437112"/>
            <a:ext cx="4896544" cy="172819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buFont typeface="Wingdings 2" panose="05020102010507070707" pitchFamily="18" charset="2"/>
              <a:buNone/>
            </a:pPr>
            <a:r>
              <a:rPr lang="es-ES_tradnl" altLang="es-ES" sz="1800">
                <a:latin typeface="Constantia" panose="02030602050306030303" pitchFamily="18" charset="0"/>
              </a:rPr>
              <a:t>En la Ley de propiedad intelectual se encuentra la actuación de artistas intérpretes o ejecutantes, las actuaciones en vivo, los fonogramas, los programas de televisión, las emisiones radiofónicas, etc.</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05800" cy="1143000"/>
          </a:xfrm>
        </p:spPr>
        <p:txBody>
          <a:bodyPr/>
          <a:lstStyle/>
          <a:p>
            <a:pPr>
              <a:defRPr/>
            </a:pPr>
            <a:endParaRPr lang="es-ES"/>
          </a:p>
        </p:txBody>
      </p:sp>
      <p:sp>
        <p:nvSpPr>
          <p:cNvPr id="3" name="Rounded Rectangle 2"/>
          <p:cNvSpPr/>
          <p:nvPr/>
        </p:nvSpPr>
        <p:spPr>
          <a:xfrm>
            <a:off x="457200" y="2132856"/>
            <a:ext cx="8147248" cy="129614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latin typeface="Constantia" panose="02030602050306030303" pitchFamily="18" charset="0"/>
              </a:rPr>
              <a:t>Referente a la transformación no alude a una conducta típica, sino al objeto material del delito, señalando que la modificación de obras protegidas goza de la protección penal</a:t>
            </a:r>
            <a:endParaRPr lang="es-ES" altLang="es-ES" sz="1800">
              <a:latin typeface="Constantia" panose="02030602050306030303" pitchFamily="18" charset="0"/>
            </a:endParaRPr>
          </a:p>
        </p:txBody>
      </p:sp>
      <p:sp>
        <p:nvSpPr>
          <p:cNvPr id="4" name="Rounded Rectangle 3"/>
          <p:cNvSpPr/>
          <p:nvPr/>
        </p:nvSpPr>
        <p:spPr>
          <a:xfrm>
            <a:off x="457200" y="3717032"/>
            <a:ext cx="4114800" cy="216024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latin typeface="Constantia" panose="02030602050306030303" pitchFamily="18" charset="0"/>
              </a:rPr>
              <a:t>Debe distinguirse entre el derecho de autor en sí mismo, que es lo protegido en estos preceptos, y que afecta al aspecto de creación intelectual, </a:t>
            </a:r>
            <a:endParaRPr lang="es-ES" altLang="es-ES" sz="1800">
              <a:latin typeface="Constantia" panose="02030602050306030303" pitchFamily="18" charset="0"/>
            </a:endParaRPr>
          </a:p>
        </p:txBody>
      </p:sp>
      <p:sp>
        <p:nvSpPr>
          <p:cNvPr id="5" name="Rounded Rectangle 4"/>
          <p:cNvSpPr/>
          <p:nvPr/>
        </p:nvSpPr>
        <p:spPr>
          <a:xfrm>
            <a:off x="4860032" y="3717032"/>
            <a:ext cx="3744416" cy="216024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solidFill>
                  <a:schemeClr val="tx1"/>
                </a:solidFill>
                <a:ea typeface="ＭＳ Ｐゴシック" charset="0"/>
                <a:cs typeface="ＭＳ Ｐゴシック" charset="0"/>
              </a:rPr>
              <a:t>y el derecho sobre el elemento material en el que se plasma la obra, que corresponde a quien lo adquiere, y que puede ser objeto de otros comportamientos delictivos</a:t>
            </a:r>
            <a:endParaRPr lang="es-E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a:defRPr/>
            </a:pPr>
            <a:r>
              <a:rPr lang="es-ES_tradnl" sz="5400" dirty="0">
                <a:latin typeface="Constantia" charset="0"/>
                <a:ea typeface="ＭＳ Ｐゴシック" charset="0"/>
                <a:cs typeface="ＭＳ Ｐゴシック" charset="0"/>
              </a:rPr>
              <a:t>Sujeto del </a:t>
            </a:r>
            <a:r>
              <a:rPr lang="es-ES_tradnl" sz="5400" dirty="0" smtClean="0">
                <a:latin typeface="Constantia" charset="0"/>
                <a:ea typeface="ＭＳ Ｐゴシック" charset="0"/>
                <a:cs typeface="ＭＳ Ｐゴシック" charset="0"/>
              </a:rPr>
              <a:t>delito</a:t>
            </a:r>
            <a:endParaRPr lang="es-ES" dirty="0"/>
          </a:p>
        </p:txBody>
      </p:sp>
      <p:sp>
        <p:nvSpPr>
          <p:cNvPr id="3" name="Rounded Rectangle 2"/>
          <p:cNvSpPr/>
          <p:nvPr/>
        </p:nvSpPr>
        <p:spPr>
          <a:xfrm>
            <a:off x="451432" y="2176141"/>
            <a:ext cx="3760528"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lnSpc>
                <a:spcPct val="80000"/>
              </a:lnSpc>
              <a:buFont typeface="Wingdings 2" charset="0"/>
              <a:buNone/>
              <a:defRPr/>
            </a:pPr>
            <a:r>
              <a:rPr lang="es-ES_tradnl" dirty="0">
                <a:ea typeface="ＭＳ Ｐゴシック" charset="0"/>
                <a:cs typeface="ＭＳ Ｐゴシック" charset="0"/>
              </a:rPr>
              <a:t>Sujeto activo: cualquiera. Incluido el autor y el cesionario</a:t>
            </a:r>
          </a:p>
        </p:txBody>
      </p:sp>
      <p:sp>
        <p:nvSpPr>
          <p:cNvPr id="4" name="Rounded Rectangle 3"/>
          <p:cNvSpPr/>
          <p:nvPr/>
        </p:nvSpPr>
        <p:spPr>
          <a:xfrm>
            <a:off x="4499992" y="2204864"/>
            <a:ext cx="3888432" cy="115212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ea typeface="ＭＳ Ｐゴシック" charset="0"/>
                <a:cs typeface="ＭＳ Ｐゴシック" charset="0"/>
              </a:rPr>
              <a:t>Sujeto pasivo: los titulares de los correspondientes derechos de propiedad intelectual o sus cesionarios</a:t>
            </a:r>
            <a:endParaRPr lang="es-ES" dirty="0"/>
          </a:p>
        </p:txBody>
      </p:sp>
      <p:sp>
        <p:nvSpPr>
          <p:cNvPr id="5" name="Rounded Rectangle 4"/>
          <p:cNvSpPr/>
          <p:nvPr/>
        </p:nvSpPr>
        <p:spPr>
          <a:xfrm>
            <a:off x="457200" y="3624262"/>
            <a:ext cx="3754760" cy="201622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latin typeface="Constantia" panose="02030602050306030303" pitchFamily="18" charset="0"/>
              </a:rPr>
              <a:t>Los titulares son: autores, artistas intérpretes o ejecutantes, transformadores y quienes publican, reproducen o distribuyen una obra no divulgada de autor desconocido</a:t>
            </a:r>
            <a:endParaRPr lang="es-ES" altLang="es-ES" sz="1800">
              <a:latin typeface="Constantia" panose="02030602050306030303" pitchFamily="18" charset="0"/>
            </a:endParaRPr>
          </a:p>
        </p:txBody>
      </p:sp>
      <p:sp>
        <p:nvSpPr>
          <p:cNvPr id="6" name="Rounded Rectangle 5"/>
          <p:cNvSpPr/>
          <p:nvPr/>
        </p:nvSpPr>
        <p:spPr>
          <a:xfrm>
            <a:off x="4499992" y="3624262"/>
            <a:ext cx="3888432" cy="201622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latin typeface="Constantia" panose="02030602050306030303" pitchFamily="18" charset="0"/>
              </a:rPr>
              <a:t>Únicamente puede ser sujeto pasivo del delito el cesionario </a:t>
            </a:r>
            <a:r>
              <a:rPr lang="ja-JP" altLang="es-ES_tradnl" sz="1800">
                <a:latin typeface="Constantia" panose="02030602050306030303" pitchFamily="18" charset="0"/>
              </a:rPr>
              <a:t>“</a:t>
            </a:r>
            <a:r>
              <a:rPr lang="es-ES_tradnl" altLang="ja-JP" sz="1800">
                <a:latin typeface="Constantia" panose="02030602050306030303" pitchFamily="18" charset="0"/>
              </a:rPr>
              <a:t>en exclusiva</a:t>
            </a:r>
            <a:r>
              <a:rPr lang="ja-JP" altLang="es-ES_tradnl" sz="1800">
                <a:latin typeface="Constantia" panose="02030602050306030303" pitchFamily="18" charset="0"/>
              </a:rPr>
              <a:t>”</a:t>
            </a:r>
            <a:r>
              <a:rPr lang="es-ES_tradnl" altLang="ja-JP" sz="1800">
                <a:latin typeface="Constantia" panose="02030602050306030303" pitchFamily="18" charset="0"/>
              </a:rPr>
              <a:t>, porque sólo el tiene facultades autónomas para explotar y defender sus derechos, al margen incluso del propio autor originario</a:t>
            </a:r>
            <a:endParaRPr lang="es-ES" altLang="es-ES" sz="1800">
              <a:latin typeface="Constantia" panose="02030602050306030303" pitchFamily="18" charset="0"/>
            </a:endParaRPr>
          </a:p>
        </p:txBody>
      </p:sp>
      <p:sp>
        <p:nvSpPr>
          <p:cNvPr id="7" name="Rounded Rectangle 6"/>
          <p:cNvSpPr/>
          <p:nvPr/>
        </p:nvSpPr>
        <p:spPr>
          <a:xfrm>
            <a:off x="457200" y="5877272"/>
            <a:ext cx="7931224" cy="720080"/>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lnSpc>
                <a:spcPct val="80000"/>
              </a:lnSpc>
              <a:buFont typeface="Wingdings 2" panose="05020102010507070707" pitchFamily="18" charset="2"/>
              <a:buNone/>
            </a:pPr>
            <a:r>
              <a:rPr lang="es-ES_tradnl" altLang="es-ES" sz="1800">
                <a:latin typeface="Constantia" panose="02030602050306030303" pitchFamily="18" charset="0"/>
              </a:rPr>
              <a:t>También pueden ser sujetos pasivos los titulares de los derechos conexos: artistas, ejecutantes y productores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miter lim="800000"/>
            <a:headEnd/>
            <a:tailEnd/>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normAutofit fontScale="90000"/>
          </a:bodyPr>
          <a:lstStyle/>
          <a:p>
            <a:pPr>
              <a:defRPr/>
            </a:pPr>
            <a:r>
              <a:rPr lang="es-ES_tradnl" dirty="0">
                <a:latin typeface="Constantia" charset="0"/>
                <a:ea typeface="ＭＳ Ｐゴシック" charset="0"/>
                <a:cs typeface="ＭＳ Ｐゴシック" charset="0"/>
              </a:rPr>
              <a:t>Ánimo de lucro y </a:t>
            </a:r>
            <a:r>
              <a:rPr lang="ja-JP" altLang="es-ES_tradnl" dirty="0">
                <a:latin typeface="Constantia" charset="0"/>
                <a:cs typeface="ＭＳ Ｐゴシック" charset="0"/>
              </a:rPr>
              <a:t>“</a:t>
            </a:r>
            <a:r>
              <a:rPr lang="es-ES_tradnl" dirty="0">
                <a:latin typeface="Constantia" charset="0"/>
                <a:ea typeface="ＭＳ Ｐゴシック" charset="0"/>
                <a:cs typeface="ＭＳ Ｐゴシック" charset="0"/>
              </a:rPr>
              <a:t>en perjuicio de tercero</a:t>
            </a:r>
            <a:r>
              <a:rPr lang="ja-JP" altLang="es-ES_tradnl" dirty="0" smtClean="0">
                <a:latin typeface="Constantia" charset="0"/>
                <a:cs typeface="ＭＳ Ｐゴシック" charset="0"/>
              </a:rPr>
              <a:t>”</a:t>
            </a:r>
            <a:r>
              <a:rPr lang="es-ES" altLang="ja-JP" dirty="0" smtClean="0">
                <a:latin typeface="Constantia" charset="0"/>
                <a:cs typeface="ＭＳ Ｐゴシック" charset="0"/>
              </a:rPr>
              <a:t>, beneficio económico</a:t>
            </a:r>
            <a:endParaRPr lang="es-ES" dirty="0"/>
          </a:p>
        </p:txBody>
      </p:sp>
      <p:sp>
        <p:nvSpPr>
          <p:cNvPr id="3" name="Rounded Rectangle 2"/>
          <p:cNvSpPr/>
          <p:nvPr/>
        </p:nvSpPr>
        <p:spPr>
          <a:xfrm>
            <a:off x="457200" y="2132856"/>
            <a:ext cx="2962672" cy="1296144"/>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buFont typeface="Wingdings 2" panose="05020102010507070707" pitchFamily="18" charset="2"/>
              <a:buNone/>
            </a:pPr>
            <a:r>
              <a:rPr lang="es-ES_tradnl" altLang="es-ES" sz="1800">
                <a:latin typeface="Constantia" panose="02030602050306030303" pitchFamily="18" charset="0"/>
              </a:rPr>
              <a:t>Ánimo de lucro elemento subjetivo del tipo</a:t>
            </a:r>
          </a:p>
        </p:txBody>
      </p:sp>
      <p:sp>
        <p:nvSpPr>
          <p:cNvPr id="4" name="Rounded Rectangle 3"/>
          <p:cNvSpPr/>
          <p:nvPr/>
        </p:nvSpPr>
        <p:spPr>
          <a:xfrm>
            <a:off x="457200" y="4149080"/>
            <a:ext cx="2962672" cy="1224136"/>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s-ES_tradnl" dirty="0">
                <a:ea typeface="ＭＳ Ｐゴシック" charset="0"/>
                <a:cs typeface="ＭＳ Ｐゴシック" charset="0"/>
              </a:rPr>
              <a:t>En perjuicio de tercero</a:t>
            </a:r>
            <a:endParaRPr lang="es-ES" dirty="0"/>
          </a:p>
        </p:txBody>
      </p:sp>
      <p:sp>
        <p:nvSpPr>
          <p:cNvPr id="5" name="Rounded Rectangle 4"/>
          <p:cNvSpPr/>
          <p:nvPr/>
        </p:nvSpPr>
        <p:spPr>
          <a:xfrm>
            <a:off x="4283968" y="2852936"/>
            <a:ext cx="4479032" cy="1872208"/>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latin typeface="Constantia" panose="02030602050306030303" pitchFamily="18" charset="0"/>
              </a:rPr>
              <a:t>debe ser entendido como una condición objetiva de la conducta, que, por las circunstancias en las que se produce, tiene la idoneidad suficiente para perjudicar a los titulares de los derechos de la propiedad intelectual</a:t>
            </a:r>
            <a:endParaRPr lang="es-ES" altLang="es-ES" sz="1800">
              <a:latin typeface="Constantia" panose="02030602050306030303" pitchFamily="18" charset="0"/>
            </a:endParaRPr>
          </a:p>
        </p:txBody>
      </p:sp>
      <p:sp>
        <p:nvSpPr>
          <p:cNvPr id="6" name="Rounded Rectangle 5"/>
          <p:cNvSpPr/>
          <p:nvPr/>
        </p:nvSpPr>
        <p:spPr>
          <a:xfrm>
            <a:off x="4283968" y="5013176"/>
            <a:ext cx="4479032" cy="1368152"/>
          </a:xfrm>
          <a:prstGeom prst="roundRect">
            <a:avLst/>
          </a:prstGeom>
        </p:spPr>
        <p:style>
          <a:lnRef idx="1">
            <a:schemeClr val="accent1"/>
          </a:lnRef>
          <a:fillRef idx="2">
            <a:schemeClr val="accent1"/>
          </a:fillRef>
          <a:effectRef idx="1">
            <a:schemeClr val="accent1"/>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hangingPunct="1"/>
            <a:r>
              <a:rPr lang="es-ES_tradnl" altLang="es-ES" sz="1800">
                <a:latin typeface="Constantia" panose="02030602050306030303" pitchFamily="18" charset="0"/>
              </a:rPr>
              <a:t>No serán típicas, por falta de capacidad potencial, las infracciones que se produzcan para mero uso privado por la persona que la lleva a cabo</a:t>
            </a:r>
            <a:endParaRPr lang="es-ES" altLang="es-ES" sz="1800">
              <a:latin typeface="Constantia" panose="02030602050306030303"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ＭＳ Ｐ明朝"/>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Flow.thmx</Template>
  <TotalTime>288</TotalTime>
  <Words>1880</Words>
  <Application>Microsoft Office PowerPoint</Application>
  <PresentationFormat>Presentación en pantalla (4:3)</PresentationFormat>
  <Paragraphs>112</Paragraphs>
  <Slides>29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29</vt:i4>
      </vt:variant>
    </vt:vector>
  </HeadingPairs>
  <TitlesOfParts>
    <vt:vector size="35" baseType="lpstr">
      <vt:lpstr>Arial</vt:lpstr>
      <vt:lpstr>MS PGothic</vt:lpstr>
      <vt:lpstr>Calibri</vt:lpstr>
      <vt:lpstr>Constantia</vt:lpstr>
      <vt:lpstr>Wingdings 2</vt:lpstr>
      <vt:lpstr>Flow</vt:lpstr>
      <vt:lpstr>Delitos relativos a la propiedad intelectual</vt:lpstr>
      <vt:lpstr>Bien jurídico</vt:lpstr>
      <vt:lpstr>Tipo básico (art. 270.1)</vt:lpstr>
      <vt:lpstr>Presentación de PowerPoint</vt:lpstr>
      <vt:lpstr>Presentación de PowerPoint</vt:lpstr>
      <vt:lpstr>Presentación de PowerPoint</vt:lpstr>
      <vt:lpstr>Presentación de PowerPoint</vt:lpstr>
      <vt:lpstr>Sujeto del delito</vt:lpstr>
      <vt:lpstr>Ánimo de lucro y “en perjuicio de tercero”, beneficio económico</vt:lpstr>
      <vt:lpstr>Presentación de PowerPoint</vt:lpstr>
      <vt:lpstr>Conductas</vt:lpstr>
      <vt:lpstr>Plagio</vt:lpstr>
      <vt:lpstr>Presentación de PowerPoint</vt:lpstr>
      <vt:lpstr>Presentación de PowerPoint</vt:lpstr>
      <vt:lpstr>Reproducción</vt:lpstr>
      <vt:lpstr>Presentación de PowerPoint</vt:lpstr>
      <vt:lpstr>Distribución</vt:lpstr>
      <vt:lpstr>Comunicación pública</vt:lpstr>
      <vt:lpstr>Dolo</vt:lpstr>
      <vt:lpstr>Presentación de PowerPoint</vt:lpstr>
      <vt:lpstr>Pena</vt:lpstr>
      <vt:lpstr>270.2</vt:lpstr>
      <vt:lpstr>270.3</vt:lpstr>
      <vt:lpstr>Art. 270.5</vt:lpstr>
      <vt:lpstr>Presentación de PowerPoint</vt:lpstr>
      <vt:lpstr>Presentación de PowerPoint</vt:lpstr>
      <vt:lpstr>Presentación de PowerPoint</vt:lpstr>
      <vt:lpstr>Art. 270.3</vt:lpstr>
      <vt:lpstr>Tipo agravado art. 271</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Delitos relativos a la propiedad intelectual</dc:title>
  <dc:subject/>
  <dc:creator>Javier Valls Prieto</dc:creator>
  <cp:keywords/>
  <dc:description/>
  <cp:lastModifiedBy>Javier Valls</cp:lastModifiedBy>
  <cp:revision>97</cp:revision>
  <dcterms:created xsi:type="dcterms:W3CDTF">2008-11-26T06:50:13Z</dcterms:created>
  <dcterms:modified xsi:type="dcterms:W3CDTF">2016-04-28T13:15:41Z</dcterms:modified>
  <cp:category/>
</cp:coreProperties>
</file>